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0" r:id="rId2"/>
    <p:sldId id="262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6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8565"/>
    <a:srgbClr val="F3B392"/>
    <a:srgbClr val="ED8166"/>
    <a:srgbClr val="F47D58"/>
    <a:srgbClr val="F5C4A9"/>
    <a:srgbClr val="FA8EAA"/>
    <a:srgbClr val="FFFFFF"/>
    <a:srgbClr val="F18972"/>
    <a:srgbClr val="FCCCA5"/>
    <a:srgbClr val="F083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4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9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>
        <p:guide orient="horz" pos="286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10D00-59FF-7C44-9F86-E70DC5BC6692}" type="datetimeFigureOut">
              <a:rPr lang="en-US" smtClean="0"/>
              <a:t>7/24/19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AF5AFC-85E6-6A43-B06E-95FD612A1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3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.layer-id(background) zoom(4, 10, 6) not-selectable describes(</a:t>
            </a:r>
            <a:r>
              <a:rPr lang="en-NZ" dirty="0"/>
              <a:t>NCBITaxon:10114)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AF5AFC-85E6-6A43-B06E-95FD612A11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91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.layer-id(</a:t>
            </a:r>
            <a:r>
              <a:rPr lang="en-US" dirty="0" err="1"/>
              <a:t>sparc</a:t>
            </a:r>
            <a:r>
              <a:rPr lang="en-US" dirty="0"/>
              <a:t>-organs) selected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AF5AFC-85E6-6A43-B06E-95FD612A117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1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695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63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76499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4842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916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5776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5088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942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4077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674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5172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9CD62-C1A3-4654-AD34-F1DB00B35F86}" type="datetimeFigureOut">
              <a:rPr lang="en-NZ" smtClean="0"/>
              <a:t>24/07/19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0B6AF-C849-42F7-BF0D-55FD3E8D7C0F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2772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138"/>
          <p:cNvGrpSpPr/>
          <p:nvPr/>
        </p:nvGrpSpPr>
        <p:grpSpPr>
          <a:xfrm>
            <a:off x="1366448" y="1444168"/>
            <a:ext cx="6683909" cy="3640392"/>
            <a:chOff x="1366448" y="1444168"/>
            <a:chExt cx="6683909" cy="3640392"/>
          </a:xfrm>
        </p:grpSpPr>
        <p:sp>
          <p:nvSpPr>
            <p:cNvPr id="136" name="Freeform 135"/>
            <p:cNvSpPr/>
            <p:nvPr/>
          </p:nvSpPr>
          <p:spPr>
            <a:xfrm>
              <a:off x="1883356" y="3003440"/>
              <a:ext cx="808224" cy="279549"/>
            </a:xfrm>
            <a:custGeom>
              <a:avLst/>
              <a:gdLst>
                <a:gd name="connsiteX0" fmla="*/ 556 w 842190"/>
                <a:gd name="connsiteY0" fmla="*/ 167233 h 284423"/>
                <a:gd name="connsiteX1" fmla="*/ 242804 w 842190"/>
                <a:gd name="connsiteY1" fmla="*/ 6872 h 284423"/>
                <a:gd name="connsiteX2" fmla="*/ 601058 w 842190"/>
                <a:gd name="connsiteY2" fmla="*/ 40991 h 284423"/>
                <a:gd name="connsiteX3" fmla="*/ 802362 w 842190"/>
                <a:gd name="connsiteY3" fmla="*/ 146761 h 284423"/>
                <a:gd name="connsiteX4" fmla="*/ 805774 w 842190"/>
                <a:gd name="connsiteY4" fmla="*/ 194528 h 284423"/>
                <a:gd name="connsiteX5" fmla="*/ 416813 w 842190"/>
                <a:gd name="connsiteY5" fmla="*/ 201352 h 284423"/>
                <a:gd name="connsiteX6" fmla="*/ 290571 w 842190"/>
                <a:gd name="connsiteY6" fmla="*/ 191116 h 284423"/>
                <a:gd name="connsiteX7" fmla="*/ 174565 w 842190"/>
                <a:gd name="connsiteY7" fmla="*/ 204764 h 284423"/>
                <a:gd name="connsiteX8" fmla="*/ 232568 w 842190"/>
                <a:gd name="connsiteY8" fmla="*/ 279827 h 284423"/>
                <a:gd name="connsiteX9" fmla="*/ 38088 w 842190"/>
                <a:gd name="connsiteY9" fmla="*/ 269591 h 284423"/>
                <a:gd name="connsiteX10" fmla="*/ 38088 w 842190"/>
                <a:gd name="connsiteY10" fmla="*/ 215000 h 284423"/>
                <a:gd name="connsiteX11" fmla="*/ 171153 w 842190"/>
                <a:gd name="connsiteY11" fmla="*/ 211588 h 284423"/>
                <a:gd name="connsiteX12" fmla="*/ 556 w 842190"/>
                <a:gd name="connsiteY12" fmla="*/ 167233 h 284423"/>
                <a:gd name="connsiteX0" fmla="*/ 575 w 842209"/>
                <a:gd name="connsiteY0" fmla="*/ 159409 h 276599"/>
                <a:gd name="connsiteX1" fmla="*/ 244111 w 842209"/>
                <a:gd name="connsiteY1" fmla="*/ 8063 h 276599"/>
                <a:gd name="connsiteX2" fmla="*/ 601077 w 842209"/>
                <a:gd name="connsiteY2" fmla="*/ 33167 h 276599"/>
                <a:gd name="connsiteX3" fmla="*/ 802381 w 842209"/>
                <a:gd name="connsiteY3" fmla="*/ 138937 h 276599"/>
                <a:gd name="connsiteX4" fmla="*/ 805793 w 842209"/>
                <a:gd name="connsiteY4" fmla="*/ 186704 h 276599"/>
                <a:gd name="connsiteX5" fmla="*/ 416832 w 842209"/>
                <a:gd name="connsiteY5" fmla="*/ 193528 h 276599"/>
                <a:gd name="connsiteX6" fmla="*/ 290590 w 842209"/>
                <a:gd name="connsiteY6" fmla="*/ 183292 h 276599"/>
                <a:gd name="connsiteX7" fmla="*/ 174584 w 842209"/>
                <a:gd name="connsiteY7" fmla="*/ 196940 h 276599"/>
                <a:gd name="connsiteX8" fmla="*/ 232587 w 842209"/>
                <a:gd name="connsiteY8" fmla="*/ 272003 h 276599"/>
                <a:gd name="connsiteX9" fmla="*/ 38107 w 842209"/>
                <a:gd name="connsiteY9" fmla="*/ 261767 h 276599"/>
                <a:gd name="connsiteX10" fmla="*/ 38107 w 842209"/>
                <a:gd name="connsiteY10" fmla="*/ 207176 h 276599"/>
                <a:gd name="connsiteX11" fmla="*/ 171172 w 842209"/>
                <a:gd name="connsiteY11" fmla="*/ 203764 h 276599"/>
                <a:gd name="connsiteX12" fmla="*/ 575 w 842209"/>
                <a:gd name="connsiteY12" fmla="*/ 159409 h 276599"/>
                <a:gd name="connsiteX0" fmla="*/ 575 w 842209"/>
                <a:gd name="connsiteY0" fmla="*/ 159409 h 276599"/>
                <a:gd name="connsiteX1" fmla="*/ 244111 w 842209"/>
                <a:gd name="connsiteY1" fmla="*/ 8063 h 276599"/>
                <a:gd name="connsiteX2" fmla="*/ 601077 w 842209"/>
                <a:gd name="connsiteY2" fmla="*/ 33167 h 276599"/>
                <a:gd name="connsiteX3" fmla="*/ 802381 w 842209"/>
                <a:gd name="connsiteY3" fmla="*/ 138937 h 276599"/>
                <a:gd name="connsiteX4" fmla="*/ 805793 w 842209"/>
                <a:gd name="connsiteY4" fmla="*/ 186704 h 276599"/>
                <a:gd name="connsiteX5" fmla="*/ 416832 w 842209"/>
                <a:gd name="connsiteY5" fmla="*/ 193528 h 276599"/>
                <a:gd name="connsiteX6" fmla="*/ 290590 w 842209"/>
                <a:gd name="connsiteY6" fmla="*/ 183292 h 276599"/>
                <a:gd name="connsiteX7" fmla="*/ 174584 w 842209"/>
                <a:gd name="connsiteY7" fmla="*/ 196940 h 276599"/>
                <a:gd name="connsiteX8" fmla="*/ 232587 w 842209"/>
                <a:gd name="connsiteY8" fmla="*/ 272003 h 276599"/>
                <a:gd name="connsiteX9" fmla="*/ 38107 w 842209"/>
                <a:gd name="connsiteY9" fmla="*/ 261767 h 276599"/>
                <a:gd name="connsiteX10" fmla="*/ 38107 w 842209"/>
                <a:gd name="connsiteY10" fmla="*/ 207176 h 276599"/>
                <a:gd name="connsiteX11" fmla="*/ 171172 w 842209"/>
                <a:gd name="connsiteY11" fmla="*/ 203764 h 276599"/>
                <a:gd name="connsiteX12" fmla="*/ 575 w 842209"/>
                <a:gd name="connsiteY12" fmla="*/ 159409 h 276599"/>
                <a:gd name="connsiteX0" fmla="*/ 575 w 834183"/>
                <a:gd name="connsiteY0" fmla="*/ 159409 h 276599"/>
                <a:gd name="connsiteX1" fmla="*/ 244111 w 834183"/>
                <a:gd name="connsiteY1" fmla="*/ 8063 h 276599"/>
                <a:gd name="connsiteX2" fmla="*/ 601077 w 834183"/>
                <a:gd name="connsiteY2" fmla="*/ 33167 h 276599"/>
                <a:gd name="connsiteX3" fmla="*/ 802381 w 834183"/>
                <a:gd name="connsiteY3" fmla="*/ 138937 h 276599"/>
                <a:gd name="connsiteX4" fmla="*/ 805793 w 834183"/>
                <a:gd name="connsiteY4" fmla="*/ 186704 h 276599"/>
                <a:gd name="connsiteX5" fmla="*/ 416832 w 834183"/>
                <a:gd name="connsiteY5" fmla="*/ 193528 h 276599"/>
                <a:gd name="connsiteX6" fmla="*/ 290590 w 834183"/>
                <a:gd name="connsiteY6" fmla="*/ 183292 h 276599"/>
                <a:gd name="connsiteX7" fmla="*/ 174584 w 834183"/>
                <a:gd name="connsiteY7" fmla="*/ 196940 h 276599"/>
                <a:gd name="connsiteX8" fmla="*/ 232587 w 834183"/>
                <a:gd name="connsiteY8" fmla="*/ 272003 h 276599"/>
                <a:gd name="connsiteX9" fmla="*/ 38107 w 834183"/>
                <a:gd name="connsiteY9" fmla="*/ 261767 h 276599"/>
                <a:gd name="connsiteX10" fmla="*/ 38107 w 834183"/>
                <a:gd name="connsiteY10" fmla="*/ 207176 h 276599"/>
                <a:gd name="connsiteX11" fmla="*/ 171172 w 834183"/>
                <a:gd name="connsiteY11" fmla="*/ 203764 h 276599"/>
                <a:gd name="connsiteX12" fmla="*/ 575 w 834183"/>
                <a:gd name="connsiteY12" fmla="*/ 159409 h 276599"/>
                <a:gd name="connsiteX0" fmla="*/ 575 w 834183"/>
                <a:gd name="connsiteY0" fmla="*/ 156746 h 273936"/>
                <a:gd name="connsiteX1" fmla="*/ 244111 w 834183"/>
                <a:gd name="connsiteY1" fmla="*/ 5400 h 273936"/>
                <a:gd name="connsiteX2" fmla="*/ 598501 w 834183"/>
                <a:gd name="connsiteY2" fmla="*/ 43383 h 273936"/>
                <a:gd name="connsiteX3" fmla="*/ 802381 w 834183"/>
                <a:gd name="connsiteY3" fmla="*/ 136274 h 273936"/>
                <a:gd name="connsiteX4" fmla="*/ 805793 w 834183"/>
                <a:gd name="connsiteY4" fmla="*/ 184041 h 273936"/>
                <a:gd name="connsiteX5" fmla="*/ 416832 w 834183"/>
                <a:gd name="connsiteY5" fmla="*/ 190865 h 273936"/>
                <a:gd name="connsiteX6" fmla="*/ 290590 w 834183"/>
                <a:gd name="connsiteY6" fmla="*/ 180629 h 273936"/>
                <a:gd name="connsiteX7" fmla="*/ 174584 w 834183"/>
                <a:gd name="connsiteY7" fmla="*/ 194277 h 273936"/>
                <a:gd name="connsiteX8" fmla="*/ 232587 w 834183"/>
                <a:gd name="connsiteY8" fmla="*/ 269340 h 273936"/>
                <a:gd name="connsiteX9" fmla="*/ 38107 w 834183"/>
                <a:gd name="connsiteY9" fmla="*/ 259104 h 273936"/>
                <a:gd name="connsiteX10" fmla="*/ 38107 w 834183"/>
                <a:gd name="connsiteY10" fmla="*/ 204513 h 273936"/>
                <a:gd name="connsiteX11" fmla="*/ 171172 w 834183"/>
                <a:gd name="connsiteY11" fmla="*/ 201101 h 273936"/>
                <a:gd name="connsiteX12" fmla="*/ 575 w 834183"/>
                <a:gd name="connsiteY12" fmla="*/ 156746 h 273936"/>
                <a:gd name="connsiteX0" fmla="*/ 575 w 834183"/>
                <a:gd name="connsiteY0" fmla="*/ 161327 h 278517"/>
                <a:gd name="connsiteX1" fmla="*/ 244111 w 834183"/>
                <a:gd name="connsiteY1" fmla="*/ 9981 h 278517"/>
                <a:gd name="connsiteX2" fmla="*/ 598501 w 834183"/>
                <a:gd name="connsiteY2" fmla="*/ 47964 h 278517"/>
                <a:gd name="connsiteX3" fmla="*/ 802381 w 834183"/>
                <a:gd name="connsiteY3" fmla="*/ 140855 h 278517"/>
                <a:gd name="connsiteX4" fmla="*/ 805793 w 834183"/>
                <a:gd name="connsiteY4" fmla="*/ 188622 h 278517"/>
                <a:gd name="connsiteX5" fmla="*/ 416832 w 834183"/>
                <a:gd name="connsiteY5" fmla="*/ 195446 h 278517"/>
                <a:gd name="connsiteX6" fmla="*/ 290590 w 834183"/>
                <a:gd name="connsiteY6" fmla="*/ 185210 h 278517"/>
                <a:gd name="connsiteX7" fmla="*/ 174584 w 834183"/>
                <a:gd name="connsiteY7" fmla="*/ 198858 h 278517"/>
                <a:gd name="connsiteX8" fmla="*/ 232587 w 834183"/>
                <a:gd name="connsiteY8" fmla="*/ 273921 h 278517"/>
                <a:gd name="connsiteX9" fmla="*/ 38107 w 834183"/>
                <a:gd name="connsiteY9" fmla="*/ 263685 h 278517"/>
                <a:gd name="connsiteX10" fmla="*/ 38107 w 834183"/>
                <a:gd name="connsiteY10" fmla="*/ 209094 h 278517"/>
                <a:gd name="connsiteX11" fmla="*/ 171172 w 834183"/>
                <a:gd name="connsiteY11" fmla="*/ 205682 h 278517"/>
                <a:gd name="connsiteX12" fmla="*/ 575 w 834183"/>
                <a:gd name="connsiteY12" fmla="*/ 161327 h 278517"/>
                <a:gd name="connsiteX0" fmla="*/ 575 w 834183"/>
                <a:gd name="connsiteY0" fmla="*/ 161327 h 278517"/>
                <a:gd name="connsiteX1" fmla="*/ 244111 w 834183"/>
                <a:gd name="connsiteY1" fmla="*/ 9981 h 278517"/>
                <a:gd name="connsiteX2" fmla="*/ 598501 w 834183"/>
                <a:gd name="connsiteY2" fmla="*/ 47964 h 278517"/>
                <a:gd name="connsiteX3" fmla="*/ 802381 w 834183"/>
                <a:gd name="connsiteY3" fmla="*/ 140855 h 278517"/>
                <a:gd name="connsiteX4" fmla="*/ 805793 w 834183"/>
                <a:gd name="connsiteY4" fmla="*/ 188622 h 278517"/>
                <a:gd name="connsiteX5" fmla="*/ 416832 w 834183"/>
                <a:gd name="connsiteY5" fmla="*/ 195446 h 278517"/>
                <a:gd name="connsiteX6" fmla="*/ 290590 w 834183"/>
                <a:gd name="connsiteY6" fmla="*/ 185210 h 278517"/>
                <a:gd name="connsiteX7" fmla="*/ 174584 w 834183"/>
                <a:gd name="connsiteY7" fmla="*/ 198858 h 278517"/>
                <a:gd name="connsiteX8" fmla="*/ 232587 w 834183"/>
                <a:gd name="connsiteY8" fmla="*/ 273921 h 278517"/>
                <a:gd name="connsiteX9" fmla="*/ 38107 w 834183"/>
                <a:gd name="connsiteY9" fmla="*/ 263685 h 278517"/>
                <a:gd name="connsiteX10" fmla="*/ 38107 w 834183"/>
                <a:gd name="connsiteY10" fmla="*/ 209094 h 278517"/>
                <a:gd name="connsiteX11" fmla="*/ 171172 w 834183"/>
                <a:gd name="connsiteY11" fmla="*/ 205682 h 278517"/>
                <a:gd name="connsiteX12" fmla="*/ 575 w 834183"/>
                <a:gd name="connsiteY12" fmla="*/ 161327 h 278517"/>
                <a:gd name="connsiteX0" fmla="*/ 575 w 834183"/>
                <a:gd name="connsiteY0" fmla="*/ 161327 h 278517"/>
                <a:gd name="connsiteX1" fmla="*/ 244111 w 834183"/>
                <a:gd name="connsiteY1" fmla="*/ 9981 h 278517"/>
                <a:gd name="connsiteX2" fmla="*/ 598501 w 834183"/>
                <a:gd name="connsiteY2" fmla="*/ 47964 h 278517"/>
                <a:gd name="connsiteX3" fmla="*/ 802381 w 834183"/>
                <a:gd name="connsiteY3" fmla="*/ 140855 h 278517"/>
                <a:gd name="connsiteX4" fmla="*/ 805793 w 834183"/>
                <a:gd name="connsiteY4" fmla="*/ 188622 h 278517"/>
                <a:gd name="connsiteX5" fmla="*/ 416832 w 834183"/>
                <a:gd name="connsiteY5" fmla="*/ 195446 h 278517"/>
                <a:gd name="connsiteX6" fmla="*/ 290590 w 834183"/>
                <a:gd name="connsiteY6" fmla="*/ 185210 h 278517"/>
                <a:gd name="connsiteX7" fmla="*/ 174584 w 834183"/>
                <a:gd name="connsiteY7" fmla="*/ 198858 h 278517"/>
                <a:gd name="connsiteX8" fmla="*/ 232587 w 834183"/>
                <a:gd name="connsiteY8" fmla="*/ 273921 h 278517"/>
                <a:gd name="connsiteX9" fmla="*/ 38107 w 834183"/>
                <a:gd name="connsiteY9" fmla="*/ 263685 h 278517"/>
                <a:gd name="connsiteX10" fmla="*/ 38107 w 834183"/>
                <a:gd name="connsiteY10" fmla="*/ 209094 h 278517"/>
                <a:gd name="connsiteX11" fmla="*/ 171172 w 834183"/>
                <a:gd name="connsiteY11" fmla="*/ 205682 h 278517"/>
                <a:gd name="connsiteX12" fmla="*/ 575 w 834183"/>
                <a:gd name="connsiteY12" fmla="*/ 161327 h 278517"/>
                <a:gd name="connsiteX0" fmla="*/ 575 w 834183"/>
                <a:gd name="connsiteY0" fmla="*/ 161327 h 278517"/>
                <a:gd name="connsiteX1" fmla="*/ 244111 w 834183"/>
                <a:gd name="connsiteY1" fmla="*/ 9981 h 278517"/>
                <a:gd name="connsiteX2" fmla="*/ 598501 w 834183"/>
                <a:gd name="connsiteY2" fmla="*/ 47964 h 278517"/>
                <a:gd name="connsiteX3" fmla="*/ 802381 w 834183"/>
                <a:gd name="connsiteY3" fmla="*/ 140855 h 278517"/>
                <a:gd name="connsiteX4" fmla="*/ 805793 w 834183"/>
                <a:gd name="connsiteY4" fmla="*/ 188622 h 278517"/>
                <a:gd name="connsiteX5" fmla="*/ 416832 w 834183"/>
                <a:gd name="connsiteY5" fmla="*/ 195446 h 278517"/>
                <a:gd name="connsiteX6" fmla="*/ 290590 w 834183"/>
                <a:gd name="connsiteY6" fmla="*/ 185210 h 278517"/>
                <a:gd name="connsiteX7" fmla="*/ 174584 w 834183"/>
                <a:gd name="connsiteY7" fmla="*/ 198858 h 278517"/>
                <a:gd name="connsiteX8" fmla="*/ 232587 w 834183"/>
                <a:gd name="connsiteY8" fmla="*/ 273921 h 278517"/>
                <a:gd name="connsiteX9" fmla="*/ 38107 w 834183"/>
                <a:gd name="connsiteY9" fmla="*/ 263685 h 278517"/>
                <a:gd name="connsiteX10" fmla="*/ 38107 w 834183"/>
                <a:gd name="connsiteY10" fmla="*/ 209094 h 278517"/>
                <a:gd name="connsiteX11" fmla="*/ 171172 w 834183"/>
                <a:gd name="connsiteY11" fmla="*/ 205682 h 278517"/>
                <a:gd name="connsiteX12" fmla="*/ 575 w 834183"/>
                <a:gd name="connsiteY12" fmla="*/ 161327 h 278517"/>
                <a:gd name="connsiteX0" fmla="*/ 575 w 807874"/>
                <a:gd name="connsiteY0" fmla="*/ 161327 h 278517"/>
                <a:gd name="connsiteX1" fmla="*/ 244111 w 807874"/>
                <a:gd name="connsiteY1" fmla="*/ 9981 h 278517"/>
                <a:gd name="connsiteX2" fmla="*/ 598501 w 807874"/>
                <a:gd name="connsiteY2" fmla="*/ 47964 h 278517"/>
                <a:gd name="connsiteX3" fmla="*/ 802381 w 807874"/>
                <a:gd name="connsiteY3" fmla="*/ 140855 h 278517"/>
                <a:gd name="connsiteX4" fmla="*/ 805793 w 807874"/>
                <a:gd name="connsiteY4" fmla="*/ 188622 h 278517"/>
                <a:gd name="connsiteX5" fmla="*/ 416832 w 807874"/>
                <a:gd name="connsiteY5" fmla="*/ 195446 h 278517"/>
                <a:gd name="connsiteX6" fmla="*/ 290590 w 807874"/>
                <a:gd name="connsiteY6" fmla="*/ 185210 h 278517"/>
                <a:gd name="connsiteX7" fmla="*/ 174584 w 807874"/>
                <a:gd name="connsiteY7" fmla="*/ 198858 h 278517"/>
                <a:gd name="connsiteX8" fmla="*/ 232587 w 807874"/>
                <a:gd name="connsiteY8" fmla="*/ 273921 h 278517"/>
                <a:gd name="connsiteX9" fmla="*/ 38107 w 807874"/>
                <a:gd name="connsiteY9" fmla="*/ 263685 h 278517"/>
                <a:gd name="connsiteX10" fmla="*/ 38107 w 807874"/>
                <a:gd name="connsiteY10" fmla="*/ 209094 h 278517"/>
                <a:gd name="connsiteX11" fmla="*/ 171172 w 807874"/>
                <a:gd name="connsiteY11" fmla="*/ 205682 h 278517"/>
                <a:gd name="connsiteX12" fmla="*/ 575 w 807874"/>
                <a:gd name="connsiteY12" fmla="*/ 161327 h 278517"/>
                <a:gd name="connsiteX0" fmla="*/ 575 w 807874"/>
                <a:gd name="connsiteY0" fmla="*/ 161327 h 278517"/>
                <a:gd name="connsiteX1" fmla="*/ 244111 w 807874"/>
                <a:gd name="connsiteY1" fmla="*/ 9981 h 278517"/>
                <a:gd name="connsiteX2" fmla="*/ 598501 w 807874"/>
                <a:gd name="connsiteY2" fmla="*/ 47964 h 278517"/>
                <a:gd name="connsiteX3" fmla="*/ 802381 w 807874"/>
                <a:gd name="connsiteY3" fmla="*/ 140855 h 278517"/>
                <a:gd name="connsiteX4" fmla="*/ 805793 w 807874"/>
                <a:gd name="connsiteY4" fmla="*/ 188622 h 278517"/>
                <a:gd name="connsiteX5" fmla="*/ 428423 w 807874"/>
                <a:gd name="connsiteY5" fmla="*/ 213476 h 278517"/>
                <a:gd name="connsiteX6" fmla="*/ 290590 w 807874"/>
                <a:gd name="connsiteY6" fmla="*/ 185210 h 278517"/>
                <a:gd name="connsiteX7" fmla="*/ 174584 w 807874"/>
                <a:gd name="connsiteY7" fmla="*/ 198858 h 278517"/>
                <a:gd name="connsiteX8" fmla="*/ 232587 w 807874"/>
                <a:gd name="connsiteY8" fmla="*/ 273921 h 278517"/>
                <a:gd name="connsiteX9" fmla="*/ 38107 w 807874"/>
                <a:gd name="connsiteY9" fmla="*/ 263685 h 278517"/>
                <a:gd name="connsiteX10" fmla="*/ 38107 w 807874"/>
                <a:gd name="connsiteY10" fmla="*/ 209094 h 278517"/>
                <a:gd name="connsiteX11" fmla="*/ 171172 w 807874"/>
                <a:gd name="connsiteY11" fmla="*/ 205682 h 278517"/>
                <a:gd name="connsiteX12" fmla="*/ 575 w 807874"/>
                <a:gd name="connsiteY12" fmla="*/ 161327 h 278517"/>
                <a:gd name="connsiteX0" fmla="*/ 575 w 807874"/>
                <a:gd name="connsiteY0" fmla="*/ 161327 h 278517"/>
                <a:gd name="connsiteX1" fmla="*/ 244111 w 807874"/>
                <a:gd name="connsiteY1" fmla="*/ 9981 h 278517"/>
                <a:gd name="connsiteX2" fmla="*/ 598501 w 807874"/>
                <a:gd name="connsiteY2" fmla="*/ 47964 h 278517"/>
                <a:gd name="connsiteX3" fmla="*/ 802381 w 807874"/>
                <a:gd name="connsiteY3" fmla="*/ 140855 h 278517"/>
                <a:gd name="connsiteX4" fmla="*/ 805793 w 807874"/>
                <a:gd name="connsiteY4" fmla="*/ 188622 h 278517"/>
                <a:gd name="connsiteX5" fmla="*/ 428423 w 807874"/>
                <a:gd name="connsiteY5" fmla="*/ 213476 h 278517"/>
                <a:gd name="connsiteX6" fmla="*/ 290590 w 807874"/>
                <a:gd name="connsiteY6" fmla="*/ 185210 h 278517"/>
                <a:gd name="connsiteX7" fmla="*/ 174584 w 807874"/>
                <a:gd name="connsiteY7" fmla="*/ 198858 h 278517"/>
                <a:gd name="connsiteX8" fmla="*/ 232587 w 807874"/>
                <a:gd name="connsiteY8" fmla="*/ 273921 h 278517"/>
                <a:gd name="connsiteX9" fmla="*/ 38107 w 807874"/>
                <a:gd name="connsiteY9" fmla="*/ 263685 h 278517"/>
                <a:gd name="connsiteX10" fmla="*/ 38107 w 807874"/>
                <a:gd name="connsiteY10" fmla="*/ 209094 h 278517"/>
                <a:gd name="connsiteX11" fmla="*/ 171172 w 807874"/>
                <a:gd name="connsiteY11" fmla="*/ 205682 h 278517"/>
                <a:gd name="connsiteX12" fmla="*/ 575 w 807874"/>
                <a:gd name="connsiteY12" fmla="*/ 161327 h 278517"/>
                <a:gd name="connsiteX0" fmla="*/ 575 w 807874"/>
                <a:gd name="connsiteY0" fmla="*/ 161327 h 282712"/>
                <a:gd name="connsiteX1" fmla="*/ 244111 w 807874"/>
                <a:gd name="connsiteY1" fmla="*/ 9981 h 282712"/>
                <a:gd name="connsiteX2" fmla="*/ 598501 w 807874"/>
                <a:gd name="connsiteY2" fmla="*/ 47964 h 282712"/>
                <a:gd name="connsiteX3" fmla="*/ 802381 w 807874"/>
                <a:gd name="connsiteY3" fmla="*/ 140855 h 282712"/>
                <a:gd name="connsiteX4" fmla="*/ 805793 w 807874"/>
                <a:gd name="connsiteY4" fmla="*/ 188622 h 282712"/>
                <a:gd name="connsiteX5" fmla="*/ 428423 w 807874"/>
                <a:gd name="connsiteY5" fmla="*/ 213476 h 282712"/>
                <a:gd name="connsiteX6" fmla="*/ 290590 w 807874"/>
                <a:gd name="connsiteY6" fmla="*/ 185210 h 282712"/>
                <a:gd name="connsiteX7" fmla="*/ 174584 w 807874"/>
                <a:gd name="connsiteY7" fmla="*/ 198858 h 282712"/>
                <a:gd name="connsiteX8" fmla="*/ 232587 w 807874"/>
                <a:gd name="connsiteY8" fmla="*/ 273921 h 282712"/>
                <a:gd name="connsiteX9" fmla="*/ 48410 w 807874"/>
                <a:gd name="connsiteY9" fmla="*/ 273988 h 282712"/>
                <a:gd name="connsiteX10" fmla="*/ 38107 w 807874"/>
                <a:gd name="connsiteY10" fmla="*/ 209094 h 282712"/>
                <a:gd name="connsiteX11" fmla="*/ 171172 w 807874"/>
                <a:gd name="connsiteY11" fmla="*/ 205682 h 282712"/>
                <a:gd name="connsiteX12" fmla="*/ 575 w 807874"/>
                <a:gd name="connsiteY12" fmla="*/ 161327 h 282712"/>
                <a:gd name="connsiteX0" fmla="*/ 575 w 807874"/>
                <a:gd name="connsiteY0" fmla="*/ 161327 h 280290"/>
                <a:gd name="connsiteX1" fmla="*/ 244111 w 807874"/>
                <a:gd name="connsiteY1" fmla="*/ 9981 h 280290"/>
                <a:gd name="connsiteX2" fmla="*/ 598501 w 807874"/>
                <a:gd name="connsiteY2" fmla="*/ 47964 h 280290"/>
                <a:gd name="connsiteX3" fmla="*/ 802381 w 807874"/>
                <a:gd name="connsiteY3" fmla="*/ 140855 h 280290"/>
                <a:gd name="connsiteX4" fmla="*/ 805793 w 807874"/>
                <a:gd name="connsiteY4" fmla="*/ 188622 h 280290"/>
                <a:gd name="connsiteX5" fmla="*/ 428423 w 807874"/>
                <a:gd name="connsiteY5" fmla="*/ 213476 h 280290"/>
                <a:gd name="connsiteX6" fmla="*/ 290590 w 807874"/>
                <a:gd name="connsiteY6" fmla="*/ 185210 h 280290"/>
                <a:gd name="connsiteX7" fmla="*/ 174584 w 807874"/>
                <a:gd name="connsiteY7" fmla="*/ 198858 h 280290"/>
                <a:gd name="connsiteX8" fmla="*/ 232587 w 807874"/>
                <a:gd name="connsiteY8" fmla="*/ 273921 h 280290"/>
                <a:gd name="connsiteX9" fmla="*/ 56137 w 807874"/>
                <a:gd name="connsiteY9" fmla="*/ 268836 h 280290"/>
                <a:gd name="connsiteX10" fmla="*/ 38107 w 807874"/>
                <a:gd name="connsiteY10" fmla="*/ 209094 h 280290"/>
                <a:gd name="connsiteX11" fmla="*/ 171172 w 807874"/>
                <a:gd name="connsiteY11" fmla="*/ 205682 h 280290"/>
                <a:gd name="connsiteX12" fmla="*/ 575 w 807874"/>
                <a:gd name="connsiteY12" fmla="*/ 161327 h 280290"/>
                <a:gd name="connsiteX0" fmla="*/ 1060 w 808359"/>
                <a:gd name="connsiteY0" fmla="*/ 161327 h 280290"/>
                <a:gd name="connsiteX1" fmla="*/ 244596 w 808359"/>
                <a:gd name="connsiteY1" fmla="*/ 9981 h 280290"/>
                <a:gd name="connsiteX2" fmla="*/ 598986 w 808359"/>
                <a:gd name="connsiteY2" fmla="*/ 47964 h 280290"/>
                <a:gd name="connsiteX3" fmla="*/ 802866 w 808359"/>
                <a:gd name="connsiteY3" fmla="*/ 140855 h 280290"/>
                <a:gd name="connsiteX4" fmla="*/ 806278 w 808359"/>
                <a:gd name="connsiteY4" fmla="*/ 188622 h 280290"/>
                <a:gd name="connsiteX5" fmla="*/ 428908 w 808359"/>
                <a:gd name="connsiteY5" fmla="*/ 213476 h 280290"/>
                <a:gd name="connsiteX6" fmla="*/ 291075 w 808359"/>
                <a:gd name="connsiteY6" fmla="*/ 185210 h 280290"/>
                <a:gd name="connsiteX7" fmla="*/ 175069 w 808359"/>
                <a:gd name="connsiteY7" fmla="*/ 198858 h 280290"/>
                <a:gd name="connsiteX8" fmla="*/ 233072 w 808359"/>
                <a:gd name="connsiteY8" fmla="*/ 273921 h 280290"/>
                <a:gd name="connsiteX9" fmla="*/ 56622 w 808359"/>
                <a:gd name="connsiteY9" fmla="*/ 268836 h 280290"/>
                <a:gd name="connsiteX10" fmla="*/ 38592 w 808359"/>
                <a:gd name="connsiteY10" fmla="*/ 209094 h 280290"/>
                <a:gd name="connsiteX11" fmla="*/ 149763 w 808359"/>
                <a:gd name="connsiteY11" fmla="*/ 173485 h 280290"/>
                <a:gd name="connsiteX12" fmla="*/ 1060 w 808359"/>
                <a:gd name="connsiteY12" fmla="*/ 161327 h 280290"/>
                <a:gd name="connsiteX0" fmla="*/ 1060 w 808359"/>
                <a:gd name="connsiteY0" fmla="*/ 161327 h 279075"/>
                <a:gd name="connsiteX1" fmla="*/ 244596 w 808359"/>
                <a:gd name="connsiteY1" fmla="*/ 9981 h 279075"/>
                <a:gd name="connsiteX2" fmla="*/ 598986 w 808359"/>
                <a:gd name="connsiteY2" fmla="*/ 47964 h 279075"/>
                <a:gd name="connsiteX3" fmla="*/ 802866 w 808359"/>
                <a:gd name="connsiteY3" fmla="*/ 140855 h 279075"/>
                <a:gd name="connsiteX4" fmla="*/ 806278 w 808359"/>
                <a:gd name="connsiteY4" fmla="*/ 188622 h 279075"/>
                <a:gd name="connsiteX5" fmla="*/ 428908 w 808359"/>
                <a:gd name="connsiteY5" fmla="*/ 213476 h 279075"/>
                <a:gd name="connsiteX6" fmla="*/ 291075 w 808359"/>
                <a:gd name="connsiteY6" fmla="*/ 185210 h 279075"/>
                <a:gd name="connsiteX7" fmla="*/ 184084 w 808359"/>
                <a:gd name="connsiteY7" fmla="*/ 215601 h 279075"/>
                <a:gd name="connsiteX8" fmla="*/ 233072 w 808359"/>
                <a:gd name="connsiteY8" fmla="*/ 273921 h 279075"/>
                <a:gd name="connsiteX9" fmla="*/ 56622 w 808359"/>
                <a:gd name="connsiteY9" fmla="*/ 268836 h 279075"/>
                <a:gd name="connsiteX10" fmla="*/ 38592 w 808359"/>
                <a:gd name="connsiteY10" fmla="*/ 209094 h 279075"/>
                <a:gd name="connsiteX11" fmla="*/ 149763 w 808359"/>
                <a:gd name="connsiteY11" fmla="*/ 173485 h 279075"/>
                <a:gd name="connsiteX12" fmla="*/ 1060 w 808359"/>
                <a:gd name="connsiteY12" fmla="*/ 161327 h 279075"/>
                <a:gd name="connsiteX0" fmla="*/ 1060 w 808359"/>
                <a:gd name="connsiteY0" fmla="*/ 161327 h 279075"/>
                <a:gd name="connsiteX1" fmla="*/ 244596 w 808359"/>
                <a:gd name="connsiteY1" fmla="*/ 9981 h 279075"/>
                <a:gd name="connsiteX2" fmla="*/ 598986 w 808359"/>
                <a:gd name="connsiteY2" fmla="*/ 47964 h 279075"/>
                <a:gd name="connsiteX3" fmla="*/ 802866 w 808359"/>
                <a:gd name="connsiteY3" fmla="*/ 140855 h 279075"/>
                <a:gd name="connsiteX4" fmla="*/ 806278 w 808359"/>
                <a:gd name="connsiteY4" fmla="*/ 188622 h 279075"/>
                <a:gd name="connsiteX5" fmla="*/ 428908 w 808359"/>
                <a:gd name="connsiteY5" fmla="*/ 213476 h 279075"/>
                <a:gd name="connsiteX6" fmla="*/ 288499 w 808359"/>
                <a:gd name="connsiteY6" fmla="*/ 247029 h 279075"/>
                <a:gd name="connsiteX7" fmla="*/ 184084 w 808359"/>
                <a:gd name="connsiteY7" fmla="*/ 215601 h 279075"/>
                <a:gd name="connsiteX8" fmla="*/ 233072 w 808359"/>
                <a:gd name="connsiteY8" fmla="*/ 273921 h 279075"/>
                <a:gd name="connsiteX9" fmla="*/ 56622 w 808359"/>
                <a:gd name="connsiteY9" fmla="*/ 268836 h 279075"/>
                <a:gd name="connsiteX10" fmla="*/ 38592 w 808359"/>
                <a:gd name="connsiteY10" fmla="*/ 209094 h 279075"/>
                <a:gd name="connsiteX11" fmla="*/ 149763 w 808359"/>
                <a:gd name="connsiteY11" fmla="*/ 173485 h 279075"/>
                <a:gd name="connsiteX12" fmla="*/ 1060 w 808359"/>
                <a:gd name="connsiteY12" fmla="*/ 161327 h 279075"/>
                <a:gd name="connsiteX0" fmla="*/ 1060 w 808359"/>
                <a:gd name="connsiteY0" fmla="*/ 161327 h 279075"/>
                <a:gd name="connsiteX1" fmla="*/ 244596 w 808359"/>
                <a:gd name="connsiteY1" fmla="*/ 9981 h 279075"/>
                <a:gd name="connsiteX2" fmla="*/ 598986 w 808359"/>
                <a:gd name="connsiteY2" fmla="*/ 47964 h 279075"/>
                <a:gd name="connsiteX3" fmla="*/ 802866 w 808359"/>
                <a:gd name="connsiteY3" fmla="*/ 140855 h 279075"/>
                <a:gd name="connsiteX4" fmla="*/ 806278 w 808359"/>
                <a:gd name="connsiteY4" fmla="*/ 188622 h 279075"/>
                <a:gd name="connsiteX5" fmla="*/ 428908 w 808359"/>
                <a:gd name="connsiteY5" fmla="*/ 213476 h 279075"/>
                <a:gd name="connsiteX6" fmla="*/ 288499 w 808359"/>
                <a:gd name="connsiteY6" fmla="*/ 247029 h 279075"/>
                <a:gd name="connsiteX7" fmla="*/ 184084 w 808359"/>
                <a:gd name="connsiteY7" fmla="*/ 215601 h 279075"/>
                <a:gd name="connsiteX8" fmla="*/ 233072 w 808359"/>
                <a:gd name="connsiteY8" fmla="*/ 273921 h 279075"/>
                <a:gd name="connsiteX9" fmla="*/ 56622 w 808359"/>
                <a:gd name="connsiteY9" fmla="*/ 268836 h 279075"/>
                <a:gd name="connsiteX10" fmla="*/ 38592 w 808359"/>
                <a:gd name="connsiteY10" fmla="*/ 209094 h 279075"/>
                <a:gd name="connsiteX11" fmla="*/ 149763 w 808359"/>
                <a:gd name="connsiteY11" fmla="*/ 173485 h 279075"/>
                <a:gd name="connsiteX12" fmla="*/ 1060 w 808359"/>
                <a:gd name="connsiteY12" fmla="*/ 161327 h 279075"/>
                <a:gd name="connsiteX0" fmla="*/ 1060 w 808359"/>
                <a:gd name="connsiteY0" fmla="*/ 161327 h 279075"/>
                <a:gd name="connsiteX1" fmla="*/ 244596 w 808359"/>
                <a:gd name="connsiteY1" fmla="*/ 9981 h 279075"/>
                <a:gd name="connsiteX2" fmla="*/ 598986 w 808359"/>
                <a:gd name="connsiteY2" fmla="*/ 47964 h 279075"/>
                <a:gd name="connsiteX3" fmla="*/ 802866 w 808359"/>
                <a:gd name="connsiteY3" fmla="*/ 140855 h 279075"/>
                <a:gd name="connsiteX4" fmla="*/ 806278 w 808359"/>
                <a:gd name="connsiteY4" fmla="*/ 188622 h 279075"/>
                <a:gd name="connsiteX5" fmla="*/ 428908 w 808359"/>
                <a:gd name="connsiteY5" fmla="*/ 213476 h 279075"/>
                <a:gd name="connsiteX6" fmla="*/ 288499 w 808359"/>
                <a:gd name="connsiteY6" fmla="*/ 247029 h 279075"/>
                <a:gd name="connsiteX7" fmla="*/ 184084 w 808359"/>
                <a:gd name="connsiteY7" fmla="*/ 215601 h 279075"/>
                <a:gd name="connsiteX8" fmla="*/ 233072 w 808359"/>
                <a:gd name="connsiteY8" fmla="*/ 273921 h 279075"/>
                <a:gd name="connsiteX9" fmla="*/ 56622 w 808359"/>
                <a:gd name="connsiteY9" fmla="*/ 268836 h 279075"/>
                <a:gd name="connsiteX10" fmla="*/ 38592 w 808359"/>
                <a:gd name="connsiteY10" fmla="*/ 209094 h 279075"/>
                <a:gd name="connsiteX11" fmla="*/ 149763 w 808359"/>
                <a:gd name="connsiteY11" fmla="*/ 173485 h 279075"/>
                <a:gd name="connsiteX12" fmla="*/ 1060 w 808359"/>
                <a:gd name="connsiteY12" fmla="*/ 161327 h 279075"/>
                <a:gd name="connsiteX0" fmla="*/ 1060 w 808359"/>
                <a:gd name="connsiteY0" fmla="*/ 161327 h 276853"/>
                <a:gd name="connsiteX1" fmla="*/ 244596 w 808359"/>
                <a:gd name="connsiteY1" fmla="*/ 9981 h 276853"/>
                <a:gd name="connsiteX2" fmla="*/ 598986 w 808359"/>
                <a:gd name="connsiteY2" fmla="*/ 47964 h 276853"/>
                <a:gd name="connsiteX3" fmla="*/ 802866 w 808359"/>
                <a:gd name="connsiteY3" fmla="*/ 140855 h 276853"/>
                <a:gd name="connsiteX4" fmla="*/ 806278 w 808359"/>
                <a:gd name="connsiteY4" fmla="*/ 188622 h 276853"/>
                <a:gd name="connsiteX5" fmla="*/ 428908 w 808359"/>
                <a:gd name="connsiteY5" fmla="*/ 213476 h 276853"/>
                <a:gd name="connsiteX6" fmla="*/ 288499 w 808359"/>
                <a:gd name="connsiteY6" fmla="*/ 247029 h 276853"/>
                <a:gd name="connsiteX7" fmla="*/ 233072 w 808359"/>
                <a:gd name="connsiteY7" fmla="*/ 273921 h 276853"/>
                <a:gd name="connsiteX8" fmla="*/ 56622 w 808359"/>
                <a:gd name="connsiteY8" fmla="*/ 268836 h 276853"/>
                <a:gd name="connsiteX9" fmla="*/ 38592 w 808359"/>
                <a:gd name="connsiteY9" fmla="*/ 209094 h 276853"/>
                <a:gd name="connsiteX10" fmla="*/ 149763 w 808359"/>
                <a:gd name="connsiteY10" fmla="*/ 173485 h 276853"/>
                <a:gd name="connsiteX11" fmla="*/ 1060 w 808359"/>
                <a:gd name="connsiteY11" fmla="*/ 161327 h 276853"/>
                <a:gd name="connsiteX0" fmla="*/ 1060 w 808359"/>
                <a:gd name="connsiteY0" fmla="*/ 161327 h 279229"/>
                <a:gd name="connsiteX1" fmla="*/ 244596 w 808359"/>
                <a:gd name="connsiteY1" fmla="*/ 9981 h 279229"/>
                <a:gd name="connsiteX2" fmla="*/ 598986 w 808359"/>
                <a:gd name="connsiteY2" fmla="*/ 47964 h 279229"/>
                <a:gd name="connsiteX3" fmla="*/ 802866 w 808359"/>
                <a:gd name="connsiteY3" fmla="*/ 140855 h 279229"/>
                <a:gd name="connsiteX4" fmla="*/ 806278 w 808359"/>
                <a:gd name="connsiteY4" fmla="*/ 188622 h 279229"/>
                <a:gd name="connsiteX5" fmla="*/ 428908 w 808359"/>
                <a:gd name="connsiteY5" fmla="*/ 213476 h 279229"/>
                <a:gd name="connsiteX6" fmla="*/ 233072 w 808359"/>
                <a:gd name="connsiteY6" fmla="*/ 273921 h 279229"/>
                <a:gd name="connsiteX7" fmla="*/ 56622 w 808359"/>
                <a:gd name="connsiteY7" fmla="*/ 268836 h 279229"/>
                <a:gd name="connsiteX8" fmla="*/ 38592 w 808359"/>
                <a:gd name="connsiteY8" fmla="*/ 209094 h 279229"/>
                <a:gd name="connsiteX9" fmla="*/ 149763 w 808359"/>
                <a:gd name="connsiteY9" fmla="*/ 173485 h 279229"/>
                <a:gd name="connsiteX10" fmla="*/ 1060 w 808359"/>
                <a:gd name="connsiteY10" fmla="*/ 161327 h 279229"/>
                <a:gd name="connsiteX0" fmla="*/ 1060 w 808359"/>
                <a:gd name="connsiteY0" fmla="*/ 161327 h 279229"/>
                <a:gd name="connsiteX1" fmla="*/ 244596 w 808359"/>
                <a:gd name="connsiteY1" fmla="*/ 9981 h 279229"/>
                <a:gd name="connsiteX2" fmla="*/ 598986 w 808359"/>
                <a:gd name="connsiteY2" fmla="*/ 47964 h 279229"/>
                <a:gd name="connsiteX3" fmla="*/ 802866 w 808359"/>
                <a:gd name="connsiteY3" fmla="*/ 140855 h 279229"/>
                <a:gd name="connsiteX4" fmla="*/ 806278 w 808359"/>
                <a:gd name="connsiteY4" fmla="*/ 188622 h 279229"/>
                <a:gd name="connsiteX5" fmla="*/ 428908 w 808359"/>
                <a:gd name="connsiteY5" fmla="*/ 213476 h 279229"/>
                <a:gd name="connsiteX6" fmla="*/ 233072 w 808359"/>
                <a:gd name="connsiteY6" fmla="*/ 273921 h 279229"/>
                <a:gd name="connsiteX7" fmla="*/ 56622 w 808359"/>
                <a:gd name="connsiteY7" fmla="*/ 268836 h 279229"/>
                <a:gd name="connsiteX8" fmla="*/ 38592 w 808359"/>
                <a:gd name="connsiteY8" fmla="*/ 209094 h 279229"/>
                <a:gd name="connsiteX9" fmla="*/ 149763 w 808359"/>
                <a:gd name="connsiteY9" fmla="*/ 173485 h 279229"/>
                <a:gd name="connsiteX10" fmla="*/ 1060 w 808359"/>
                <a:gd name="connsiteY10" fmla="*/ 161327 h 279229"/>
                <a:gd name="connsiteX0" fmla="*/ 1060 w 808359"/>
                <a:gd name="connsiteY0" fmla="*/ 161327 h 279229"/>
                <a:gd name="connsiteX1" fmla="*/ 244596 w 808359"/>
                <a:gd name="connsiteY1" fmla="*/ 9981 h 279229"/>
                <a:gd name="connsiteX2" fmla="*/ 598986 w 808359"/>
                <a:gd name="connsiteY2" fmla="*/ 47964 h 279229"/>
                <a:gd name="connsiteX3" fmla="*/ 802866 w 808359"/>
                <a:gd name="connsiteY3" fmla="*/ 140855 h 279229"/>
                <a:gd name="connsiteX4" fmla="*/ 806278 w 808359"/>
                <a:gd name="connsiteY4" fmla="*/ 188622 h 279229"/>
                <a:gd name="connsiteX5" fmla="*/ 428908 w 808359"/>
                <a:gd name="connsiteY5" fmla="*/ 213476 h 279229"/>
                <a:gd name="connsiteX6" fmla="*/ 233072 w 808359"/>
                <a:gd name="connsiteY6" fmla="*/ 273921 h 279229"/>
                <a:gd name="connsiteX7" fmla="*/ 56622 w 808359"/>
                <a:gd name="connsiteY7" fmla="*/ 268836 h 279229"/>
                <a:gd name="connsiteX8" fmla="*/ 38592 w 808359"/>
                <a:gd name="connsiteY8" fmla="*/ 209094 h 279229"/>
                <a:gd name="connsiteX9" fmla="*/ 149763 w 808359"/>
                <a:gd name="connsiteY9" fmla="*/ 173485 h 279229"/>
                <a:gd name="connsiteX10" fmla="*/ 1060 w 808359"/>
                <a:gd name="connsiteY10" fmla="*/ 161327 h 279229"/>
                <a:gd name="connsiteX0" fmla="*/ 1060 w 808359"/>
                <a:gd name="connsiteY0" fmla="*/ 161327 h 280257"/>
                <a:gd name="connsiteX1" fmla="*/ 244596 w 808359"/>
                <a:gd name="connsiteY1" fmla="*/ 9981 h 280257"/>
                <a:gd name="connsiteX2" fmla="*/ 598986 w 808359"/>
                <a:gd name="connsiteY2" fmla="*/ 47964 h 280257"/>
                <a:gd name="connsiteX3" fmla="*/ 802866 w 808359"/>
                <a:gd name="connsiteY3" fmla="*/ 140855 h 280257"/>
                <a:gd name="connsiteX4" fmla="*/ 806278 w 808359"/>
                <a:gd name="connsiteY4" fmla="*/ 188622 h 280257"/>
                <a:gd name="connsiteX5" fmla="*/ 475272 w 808359"/>
                <a:gd name="connsiteY5" fmla="*/ 199309 h 280257"/>
                <a:gd name="connsiteX6" fmla="*/ 233072 w 808359"/>
                <a:gd name="connsiteY6" fmla="*/ 273921 h 280257"/>
                <a:gd name="connsiteX7" fmla="*/ 56622 w 808359"/>
                <a:gd name="connsiteY7" fmla="*/ 268836 h 280257"/>
                <a:gd name="connsiteX8" fmla="*/ 38592 w 808359"/>
                <a:gd name="connsiteY8" fmla="*/ 209094 h 280257"/>
                <a:gd name="connsiteX9" fmla="*/ 149763 w 808359"/>
                <a:gd name="connsiteY9" fmla="*/ 173485 h 280257"/>
                <a:gd name="connsiteX10" fmla="*/ 1060 w 808359"/>
                <a:gd name="connsiteY10" fmla="*/ 161327 h 280257"/>
                <a:gd name="connsiteX0" fmla="*/ 168 w 807467"/>
                <a:gd name="connsiteY0" fmla="*/ 161327 h 280257"/>
                <a:gd name="connsiteX1" fmla="*/ 243704 w 807467"/>
                <a:gd name="connsiteY1" fmla="*/ 9981 h 280257"/>
                <a:gd name="connsiteX2" fmla="*/ 598094 w 807467"/>
                <a:gd name="connsiteY2" fmla="*/ 47964 h 280257"/>
                <a:gd name="connsiteX3" fmla="*/ 801974 w 807467"/>
                <a:gd name="connsiteY3" fmla="*/ 140855 h 280257"/>
                <a:gd name="connsiteX4" fmla="*/ 805386 w 807467"/>
                <a:gd name="connsiteY4" fmla="*/ 188622 h 280257"/>
                <a:gd name="connsiteX5" fmla="*/ 474380 w 807467"/>
                <a:gd name="connsiteY5" fmla="*/ 199309 h 280257"/>
                <a:gd name="connsiteX6" fmla="*/ 232180 w 807467"/>
                <a:gd name="connsiteY6" fmla="*/ 273921 h 280257"/>
                <a:gd name="connsiteX7" fmla="*/ 55730 w 807467"/>
                <a:gd name="connsiteY7" fmla="*/ 268836 h 280257"/>
                <a:gd name="connsiteX8" fmla="*/ 37700 w 807467"/>
                <a:gd name="connsiteY8" fmla="*/ 209094 h 280257"/>
                <a:gd name="connsiteX9" fmla="*/ 278947 w 807467"/>
                <a:gd name="connsiteY9" fmla="*/ 183788 h 280257"/>
                <a:gd name="connsiteX10" fmla="*/ 168 w 807467"/>
                <a:gd name="connsiteY10" fmla="*/ 161327 h 280257"/>
                <a:gd name="connsiteX0" fmla="*/ 168 w 807467"/>
                <a:gd name="connsiteY0" fmla="*/ 161327 h 280257"/>
                <a:gd name="connsiteX1" fmla="*/ 243704 w 807467"/>
                <a:gd name="connsiteY1" fmla="*/ 9981 h 280257"/>
                <a:gd name="connsiteX2" fmla="*/ 598094 w 807467"/>
                <a:gd name="connsiteY2" fmla="*/ 47964 h 280257"/>
                <a:gd name="connsiteX3" fmla="*/ 801974 w 807467"/>
                <a:gd name="connsiteY3" fmla="*/ 140855 h 280257"/>
                <a:gd name="connsiteX4" fmla="*/ 805386 w 807467"/>
                <a:gd name="connsiteY4" fmla="*/ 188622 h 280257"/>
                <a:gd name="connsiteX5" fmla="*/ 474380 w 807467"/>
                <a:gd name="connsiteY5" fmla="*/ 199309 h 280257"/>
                <a:gd name="connsiteX6" fmla="*/ 232180 w 807467"/>
                <a:gd name="connsiteY6" fmla="*/ 273921 h 280257"/>
                <a:gd name="connsiteX7" fmla="*/ 55730 w 807467"/>
                <a:gd name="connsiteY7" fmla="*/ 268836 h 280257"/>
                <a:gd name="connsiteX8" fmla="*/ 37700 w 807467"/>
                <a:gd name="connsiteY8" fmla="*/ 209094 h 280257"/>
                <a:gd name="connsiteX9" fmla="*/ 278947 w 807467"/>
                <a:gd name="connsiteY9" fmla="*/ 183788 h 280257"/>
                <a:gd name="connsiteX10" fmla="*/ 168 w 807467"/>
                <a:gd name="connsiteY10" fmla="*/ 161327 h 280257"/>
                <a:gd name="connsiteX0" fmla="*/ 168 w 807467"/>
                <a:gd name="connsiteY0" fmla="*/ 161327 h 280257"/>
                <a:gd name="connsiteX1" fmla="*/ 243704 w 807467"/>
                <a:gd name="connsiteY1" fmla="*/ 9981 h 280257"/>
                <a:gd name="connsiteX2" fmla="*/ 598094 w 807467"/>
                <a:gd name="connsiteY2" fmla="*/ 47964 h 280257"/>
                <a:gd name="connsiteX3" fmla="*/ 801974 w 807467"/>
                <a:gd name="connsiteY3" fmla="*/ 140855 h 280257"/>
                <a:gd name="connsiteX4" fmla="*/ 805386 w 807467"/>
                <a:gd name="connsiteY4" fmla="*/ 188622 h 280257"/>
                <a:gd name="connsiteX5" fmla="*/ 474380 w 807467"/>
                <a:gd name="connsiteY5" fmla="*/ 199309 h 280257"/>
                <a:gd name="connsiteX6" fmla="*/ 232180 w 807467"/>
                <a:gd name="connsiteY6" fmla="*/ 273921 h 280257"/>
                <a:gd name="connsiteX7" fmla="*/ 55730 w 807467"/>
                <a:gd name="connsiteY7" fmla="*/ 268836 h 280257"/>
                <a:gd name="connsiteX8" fmla="*/ 37700 w 807467"/>
                <a:gd name="connsiteY8" fmla="*/ 209094 h 280257"/>
                <a:gd name="connsiteX9" fmla="*/ 278947 w 807467"/>
                <a:gd name="connsiteY9" fmla="*/ 183788 h 280257"/>
                <a:gd name="connsiteX10" fmla="*/ 168 w 807467"/>
                <a:gd name="connsiteY10" fmla="*/ 161327 h 280257"/>
                <a:gd name="connsiteX0" fmla="*/ 168 w 807467"/>
                <a:gd name="connsiteY0" fmla="*/ 161327 h 280257"/>
                <a:gd name="connsiteX1" fmla="*/ 243704 w 807467"/>
                <a:gd name="connsiteY1" fmla="*/ 9981 h 280257"/>
                <a:gd name="connsiteX2" fmla="*/ 598094 w 807467"/>
                <a:gd name="connsiteY2" fmla="*/ 47964 h 280257"/>
                <a:gd name="connsiteX3" fmla="*/ 801974 w 807467"/>
                <a:gd name="connsiteY3" fmla="*/ 140855 h 280257"/>
                <a:gd name="connsiteX4" fmla="*/ 805386 w 807467"/>
                <a:gd name="connsiteY4" fmla="*/ 188622 h 280257"/>
                <a:gd name="connsiteX5" fmla="*/ 474380 w 807467"/>
                <a:gd name="connsiteY5" fmla="*/ 199309 h 280257"/>
                <a:gd name="connsiteX6" fmla="*/ 232180 w 807467"/>
                <a:gd name="connsiteY6" fmla="*/ 273921 h 280257"/>
                <a:gd name="connsiteX7" fmla="*/ 55730 w 807467"/>
                <a:gd name="connsiteY7" fmla="*/ 268836 h 280257"/>
                <a:gd name="connsiteX8" fmla="*/ 37700 w 807467"/>
                <a:gd name="connsiteY8" fmla="*/ 209094 h 280257"/>
                <a:gd name="connsiteX9" fmla="*/ 278947 w 807467"/>
                <a:gd name="connsiteY9" fmla="*/ 183788 h 280257"/>
                <a:gd name="connsiteX10" fmla="*/ 168 w 807467"/>
                <a:gd name="connsiteY10" fmla="*/ 161327 h 280257"/>
                <a:gd name="connsiteX0" fmla="*/ 218 w 807517"/>
                <a:gd name="connsiteY0" fmla="*/ 161327 h 280257"/>
                <a:gd name="connsiteX1" fmla="*/ 243754 w 807517"/>
                <a:gd name="connsiteY1" fmla="*/ 9981 h 280257"/>
                <a:gd name="connsiteX2" fmla="*/ 598144 w 807517"/>
                <a:gd name="connsiteY2" fmla="*/ 47964 h 280257"/>
                <a:gd name="connsiteX3" fmla="*/ 802024 w 807517"/>
                <a:gd name="connsiteY3" fmla="*/ 140855 h 280257"/>
                <a:gd name="connsiteX4" fmla="*/ 805436 w 807517"/>
                <a:gd name="connsiteY4" fmla="*/ 188622 h 280257"/>
                <a:gd name="connsiteX5" fmla="*/ 474430 w 807517"/>
                <a:gd name="connsiteY5" fmla="*/ 199309 h 280257"/>
                <a:gd name="connsiteX6" fmla="*/ 232230 w 807517"/>
                <a:gd name="connsiteY6" fmla="*/ 273921 h 280257"/>
                <a:gd name="connsiteX7" fmla="*/ 55780 w 807517"/>
                <a:gd name="connsiteY7" fmla="*/ 268836 h 280257"/>
                <a:gd name="connsiteX8" fmla="*/ 37750 w 807517"/>
                <a:gd name="connsiteY8" fmla="*/ 209094 h 280257"/>
                <a:gd name="connsiteX9" fmla="*/ 284149 w 807517"/>
                <a:gd name="connsiteY9" fmla="*/ 194091 h 280257"/>
                <a:gd name="connsiteX10" fmla="*/ 218 w 807517"/>
                <a:gd name="connsiteY10" fmla="*/ 161327 h 280257"/>
                <a:gd name="connsiteX0" fmla="*/ 218 w 807517"/>
                <a:gd name="connsiteY0" fmla="*/ 161327 h 280257"/>
                <a:gd name="connsiteX1" fmla="*/ 243754 w 807517"/>
                <a:gd name="connsiteY1" fmla="*/ 9981 h 280257"/>
                <a:gd name="connsiteX2" fmla="*/ 598144 w 807517"/>
                <a:gd name="connsiteY2" fmla="*/ 47964 h 280257"/>
                <a:gd name="connsiteX3" fmla="*/ 802024 w 807517"/>
                <a:gd name="connsiteY3" fmla="*/ 140855 h 280257"/>
                <a:gd name="connsiteX4" fmla="*/ 805436 w 807517"/>
                <a:gd name="connsiteY4" fmla="*/ 188622 h 280257"/>
                <a:gd name="connsiteX5" fmla="*/ 474430 w 807517"/>
                <a:gd name="connsiteY5" fmla="*/ 199309 h 280257"/>
                <a:gd name="connsiteX6" fmla="*/ 232230 w 807517"/>
                <a:gd name="connsiteY6" fmla="*/ 273921 h 280257"/>
                <a:gd name="connsiteX7" fmla="*/ 55780 w 807517"/>
                <a:gd name="connsiteY7" fmla="*/ 268836 h 280257"/>
                <a:gd name="connsiteX8" fmla="*/ 37750 w 807517"/>
                <a:gd name="connsiteY8" fmla="*/ 209094 h 280257"/>
                <a:gd name="connsiteX9" fmla="*/ 284149 w 807517"/>
                <a:gd name="connsiteY9" fmla="*/ 194091 h 280257"/>
                <a:gd name="connsiteX10" fmla="*/ 218 w 807517"/>
                <a:gd name="connsiteY10" fmla="*/ 161327 h 280257"/>
                <a:gd name="connsiteX0" fmla="*/ 925 w 808224"/>
                <a:gd name="connsiteY0" fmla="*/ 161327 h 280257"/>
                <a:gd name="connsiteX1" fmla="*/ 244461 w 808224"/>
                <a:gd name="connsiteY1" fmla="*/ 9981 h 280257"/>
                <a:gd name="connsiteX2" fmla="*/ 598851 w 808224"/>
                <a:gd name="connsiteY2" fmla="*/ 47964 h 280257"/>
                <a:gd name="connsiteX3" fmla="*/ 802731 w 808224"/>
                <a:gd name="connsiteY3" fmla="*/ 140855 h 280257"/>
                <a:gd name="connsiteX4" fmla="*/ 806143 w 808224"/>
                <a:gd name="connsiteY4" fmla="*/ 188622 h 280257"/>
                <a:gd name="connsiteX5" fmla="*/ 475137 w 808224"/>
                <a:gd name="connsiteY5" fmla="*/ 199309 h 280257"/>
                <a:gd name="connsiteX6" fmla="*/ 232937 w 808224"/>
                <a:gd name="connsiteY6" fmla="*/ 273921 h 280257"/>
                <a:gd name="connsiteX7" fmla="*/ 56487 w 808224"/>
                <a:gd name="connsiteY7" fmla="*/ 268836 h 280257"/>
                <a:gd name="connsiteX8" fmla="*/ 38457 w 808224"/>
                <a:gd name="connsiteY8" fmla="*/ 209094 h 280257"/>
                <a:gd name="connsiteX9" fmla="*/ 284856 w 808224"/>
                <a:gd name="connsiteY9" fmla="*/ 194091 h 280257"/>
                <a:gd name="connsiteX10" fmla="*/ 925 w 808224"/>
                <a:gd name="connsiteY10" fmla="*/ 161327 h 280257"/>
                <a:gd name="connsiteX0" fmla="*/ 925 w 808224"/>
                <a:gd name="connsiteY0" fmla="*/ 161327 h 280257"/>
                <a:gd name="connsiteX1" fmla="*/ 244461 w 808224"/>
                <a:gd name="connsiteY1" fmla="*/ 9981 h 280257"/>
                <a:gd name="connsiteX2" fmla="*/ 598851 w 808224"/>
                <a:gd name="connsiteY2" fmla="*/ 47964 h 280257"/>
                <a:gd name="connsiteX3" fmla="*/ 802731 w 808224"/>
                <a:gd name="connsiteY3" fmla="*/ 140855 h 280257"/>
                <a:gd name="connsiteX4" fmla="*/ 806143 w 808224"/>
                <a:gd name="connsiteY4" fmla="*/ 188622 h 280257"/>
                <a:gd name="connsiteX5" fmla="*/ 475137 w 808224"/>
                <a:gd name="connsiteY5" fmla="*/ 199309 h 280257"/>
                <a:gd name="connsiteX6" fmla="*/ 232937 w 808224"/>
                <a:gd name="connsiteY6" fmla="*/ 273921 h 280257"/>
                <a:gd name="connsiteX7" fmla="*/ 56487 w 808224"/>
                <a:gd name="connsiteY7" fmla="*/ 268836 h 280257"/>
                <a:gd name="connsiteX8" fmla="*/ 38457 w 808224"/>
                <a:gd name="connsiteY8" fmla="*/ 209094 h 280257"/>
                <a:gd name="connsiteX9" fmla="*/ 284856 w 808224"/>
                <a:gd name="connsiteY9" fmla="*/ 194091 h 280257"/>
                <a:gd name="connsiteX10" fmla="*/ 925 w 808224"/>
                <a:gd name="connsiteY10" fmla="*/ 161327 h 280257"/>
                <a:gd name="connsiteX0" fmla="*/ 925 w 808224"/>
                <a:gd name="connsiteY0" fmla="*/ 161327 h 278869"/>
                <a:gd name="connsiteX1" fmla="*/ 244461 w 808224"/>
                <a:gd name="connsiteY1" fmla="*/ 9981 h 278869"/>
                <a:gd name="connsiteX2" fmla="*/ 598851 w 808224"/>
                <a:gd name="connsiteY2" fmla="*/ 47964 h 278869"/>
                <a:gd name="connsiteX3" fmla="*/ 802731 w 808224"/>
                <a:gd name="connsiteY3" fmla="*/ 140855 h 278869"/>
                <a:gd name="connsiteX4" fmla="*/ 806143 w 808224"/>
                <a:gd name="connsiteY4" fmla="*/ 188622 h 278869"/>
                <a:gd name="connsiteX5" fmla="*/ 475137 w 808224"/>
                <a:gd name="connsiteY5" fmla="*/ 199309 h 278869"/>
                <a:gd name="connsiteX6" fmla="*/ 232937 w 808224"/>
                <a:gd name="connsiteY6" fmla="*/ 273921 h 278869"/>
                <a:gd name="connsiteX7" fmla="*/ 56487 w 808224"/>
                <a:gd name="connsiteY7" fmla="*/ 268836 h 278869"/>
                <a:gd name="connsiteX8" fmla="*/ 38457 w 808224"/>
                <a:gd name="connsiteY8" fmla="*/ 244343 h 278869"/>
                <a:gd name="connsiteX9" fmla="*/ 284856 w 808224"/>
                <a:gd name="connsiteY9" fmla="*/ 194091 h 278869"/>
                <a:gd name="connsiteX10" fmla="*/ 925 w 808224"/>
                <a:gd name="connsiteY10" fmla="*/ 161327 h 278869"/>
                <a:gd name="connsiteX0" fmla="*/ 925 w 808224"/>
                <a:gd name="connsiteY0" fmla="*/ 161327 h 279549"/>
                <a:gd name="connsiteX1" fmla="*/ 244461 w 808224"/>
                <a:gd name="connsiteY1" fmla="*/ 9981 h 279549"/>
                <a:gd name="connsiteX2" fmla="*/ 598851 w 808224"/>
                <a:gd name="connsiteY2" fmla="*/ 47964 h 279549"/>
                <a:gd name="connsiteX3" fmla="*/ 802731 w 808224"/>
                <a:gd name="connsiteY3" fmla="*/ 140855 h 279549"/>
                <a:gd name="connsiteX4" fmla="*/ 806143 w 808224"/>
                <a:gd name="connsiteY4" fmla="*/ 188622 h 279549"/>
                <a:gd name="connsiteX5" fmla="*/ 475137 w 808224"/>
                <a:gd name="connsiteY5" fmla="*/ 199309 h 279549"/>
                <a:gd name="connsiteX6" fmla="*/ 232937 w 808224"/>
                <a:gd name="connsiteY6" fmla="*/ 273921 h 279549"/>
                <a:gd name="connsiteX7" fmla="*/ 56487 w 808224"/>
                <a:gd name="connsiteY7" fmla="*/ 268836 h 279549"/>
                <a:gd name="connsiteX8" fmla="*/ 28089 w 808224"/>
                <a:gd name="connsiteY8" fmla="*/ 225681 h 279549"/>
                <a:gd name="connsiteX9" fmla="*/ 284856 w 808224"/>
                <a:gd name="connsiteY9" fmla="*/ 194091 h 279549"/>
                <a:gd name="connsiteX10" fmla="*/ 925 w 808224"/>
                <a:gd name="connsiteY10" fmla="*/ 161327 h 279549"/>
                <a:gd name="connsiteX0" fmla="*/ 925 w 808224"/>
                <a:gd name="connsiteY0" fmla="*/ 161327 h 279549"/>
                <a:gd name="connsiteX1" fmla="*/ 244461 w 808224"/>
                <a:gd name="connsiteY1" fmla="*/ 9981 h 279549"/>
                <a:gd name="connsiteX2" fmla="*/ 598851 w 808224"/>
                <a:gd name="connsiteY2" fmla="*/ 47964 h 279549"/>
                <a:gd name="connsiteX3" fmla="*/ 802731 w 808224"/>
                <a:gd name="connsiteY3" fmla="*/ 140855 h 279549"/>
                <a:gd name="connsiteX4" fmla="*/ 806143 w 808224"/>
                <a:gd name="connsiteY4" fmla="*/ 188622 h 279549"/>
                <a:gd name="connsiteX5" fmla="*/ 475137 w 808224"/>
                <a:gd name="connsiteY5" fmla="*/ 199309 h 279549"/>
                <a:gd name="connsiteX6" fmla="*/ 232937 w 808224"/>
                <a:gd name="connsiteY6" fmla="*/ 273921 h 279549"/>
                <a:gd name="connsiteX7" fmla="*/ 56487 w 808224"/>
                <a:gd name="connsiteY7" fmla="*/ 268836 h 279549"/>
                <a:gd name="connsiteX8" fmla="*/ 28089 w 808224"/>
                <a:gd name="connsiteY8" fmla="*/ 225681 h 279549"/>
                <a:gd name="connsiteX9" fmla="*/ 284856 w 808224"/>
                <a:gd name="connsiteY9" fmla="*/ 194091 h 279549"/>
                <a:gd name="connsiteX10" fmla="*/ 925 w 808224"/>
                <a:gd name="connsiteY10" fmla="*/ 161327 h 2795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08224" h="279549">
                  <a:moveTo>
                    <a:pt x="925" y="161327"/>
                  </a:moveTo>
                  <a:cubicBezTo>
                    <a:pt x="-13534" y="116476"/>
                    <a:pt x="144807" y="28875"/>
                    <a:pt x="244461" y="9981"/>
                  </a:cubicBezTo>
                  <a:cubicBezTo>
                    <a:pt x="344115" y="-8913"/>
                    <a:pt x="507094" y="-3470"/>
                    <a:pt x="598851" y="47964"/>
                  </a:cubicBezTo>
                  <a:cubicBezTo>
                    <a:pt x="690608" y="99398"/>
                    <a:pt x="754446" y="129433"/>
                    <a:pt x="802731" y="140855"/>
                  </a:cubicBezTo>
                  <a:cubicBezTo>
                    <a:pt x="805941" y="160004"/>
                    <a:pt x="811158" y="170509"/>
                    <a:pt x="806143" y="188622"/>
                  </a:cubicBezTo>
                  <a:cubicBezTo>
                    <a:pt x="683930" y="146204"/>
                    <a:pt x="571958" y="168350"/>
                    <a:pt x="475137" y="199309"/>
                  </a:cubicBezTo>
                  <a:cubicBezTo>
                    <a:pt x="378316" y="230268"/>
                    <a:pt x="302712" y="262333"/>
                    <a:pt x="232937" y="273921"/>
                  </a:cubicBezTo>
                  <a:cubicBezTo>
                    <a:pt x="163162" y="285509"/>
                    <a:pt x="90628" y="276876"/>
                    <a:pt x="56487" y="268836"/>
                  </a:cubicBezTo>
                  <a:cubicBezTo>
                    <a:pt x="22346" y="260796"/>
                    <a:pt x="5912" y="235348"/>
                    <a:pt x="28089" y="225681"/>
                  </a:cubicBezTo>
                  <a:cubicBezTo>
                    <a:pt x="60982" y="227921"/>
                    <a:pt x="256104" y="243682"/>
                    <a:pt x="284856" y="194091"/>
                  </a:cubicBezTo>
                  <a:cubicBezTo>
                    <a:pt x="215730" y="195887"/>
                    <a:pt x="15384" y="206178"/>
                    <a:pt x="925" y="161327"/>
                  </a:cubicBezTo>
                  <a:close/>
                </a:path>
              </a:pathLst>
            </a:custGeom>
            <a:gradFill>
              <a:gsLst>
                <a:gs pos="0">
                  <a:srgbClr val="F18565"/>
                </a:gs>
                <a:gs pos="50000">
                  <a:srgbClr val="F3B392"/>
                </a:gs>
                <a:gs pos="100000">
                  <a:srgbClr val="F47D58"/>
                </a:gs>
              </a:gsLst>
              <a:path path="circle">
                <a:fillToRect l="50000" t="50000" r="50000" b="50000"/>
              </a:path>
            </a:gradFill>
            <a:ln w="6350">
              <a:solidFill>
                <a:srgbClr val="F1856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37" name="Trachea"/>
            <p:cNvSpPr/>
            <p:nvPr/>
          </p:nvSpPr>
          <p:spPr>
            <a:xfrm rot="21448912">
              <a:off x="2675200" y="2834647"/>
              <a:ext cx="1120629" cy="331776"/>
            </a:xfrm>
            <a:custGeom>
              <a:avLst/>
              <a:gdLst>
                <a:gd name="connsiteX0" fmla="*/ 60325 w 523875"/>
                <a:gd name="connsiteY0" fmla="*/ 63500 h 155575"/>
                <a:gd name="connsiteX1" fmla="*/ 482600 w 523875"/>
                <a:gd name="connsiteY1" fmla="*/ 0 h 155575"/>
                <a:gd name="connsiteX2" fmla="*/ 523875 w 523875"/>
                <a:gd name="connsiteY2" fmla="*/ 82550 h 155575"/>
                <a:gd name="connsiteX3" fmla="*/ 0 w 523875"/>
                <a:gd name="connsiteY3" fmla="*/ 155575 h 155575"/>
                <a:gd name="connsiteX4" fmla="*/ 60325 w 523875"/>
                <a:gd name="connsiteY4" fmla="*/ 63500 h 155575"/>
                <a:gd name="connsiteX0" fmla="*/ 60325 w 523875"/>
                <a:gd name="connsiteY0" fmla="*/ 63500 h 155575"/>
                <a:gd name="connsiteX1" fmla="*/ 482600 w 523875"/>
                <a:gd name="connsiteY1" fmla="*/ 0 h 155575"/>
                <a:gd name="connsiteX2" fmla="*/ 523875 w 523875"/>
                <a:gd name="connsiteY2" fmla="*/ 82550 h 155575"/>
                <a:gd name="connsiteX3" fmla="*/ 0 w 523875"/>
                <a:gd name="connsiteY3" fmla="*/ 155575 h 155575"/>
                <a:gd name="connsiteX4" fmla="*/ 60325 w 523875"/>
                <a:gd name="connsiteY4" fmla="*/ 63500 h 155575"/>
                <a:gd name="connsiteX0" fmla="*/ 60325 w 523875"/>
                <a:gd name="connsiteY0" fmla="*/ 63500 h 155575"/>
                <a:gd name="connsiteX1" fmla="*/ 482600 w 523875"/>
                <a:gd name="connsiteY1" fmla="*/ 0 h 155575"/>
                <a:gd name="connsiteX2" fmla="*/ 523875 w 523875"/>
                <a:gd name="connsiteY2" fmla="*/ 82550 h 155575"/>
                <a:gd name="connsiteX3" fmla="*/ 0 w 523875"/>
                <a:gd name="connsiteY3" fmla="*/ 155575 h 155575"/>
                <a:gd name="connsiteX4" fmla="*/ 60325 w 523875"/>
                <a:gd name="connsiteY4" fmla="*/ 63500 h 155575"/>
                <a:gd name="connsiteX0" fmla="*/ 60325 w 523875"/>
                <a:gd name="connsiteY0" fmla="*/ 63665 h 155740"/>
                <a:gd name="connsiteX1" fmla="*/ 482600 w 523875"/>
                <a:gd name="connsiteY1" fmla="*/ 165 h 155740"/>
                <a:gd name="connsiteX2" fmla="*/ 523875 w 523875"/>
                <a:gd name="connsiteY2" fmla="*/ 82715 h 155740"/>
                <a:gd name="connsiteX3" fmla="*/ 0 w 523875"/>
                <a:gd name="connsiteY3" fmla="*/ 155740 h 155740"/>
                <a:gd name="connsiteX4" fmla="*/ 60325 w 523875"/>
                <a:gd name="connsiteY4" fmla="*/ 63665 h 155740"/>
                <a:gd name="connsiteX0" fmla="*/ 60325 w 523875"/>
                <a:gd name="connsiteY0" fmla="*/ 63665 h 155740"/>
                <a:gd name="connsiteX1" fmla="*/ 482600 w 523875"/>
                <a:gd name="connsiteY1" fmla="*/ 165 h 155740"/>
                <a:gd name="connsiteX2" fmla="*/ 523875 w 523875"/>
                <a:gd name="connsiteY2" fmla="*/ 82715 h 155740"/>
                <a:gd name="connsiteX3" fmla="*/ 0 w 523875"/>
                <a:gd name="connsiteY3" fmla="*/ 155740 h 155740"/>
                <a:gd name="connsiteX4" fmla="*/ 60325 w 523875"/>
                <a:gd name="connsiteY4" fmla="*/ 63665 h 155740"/>
                <a:gd name="connsiteX0" fmla="*/ 60325 w 532910"/>
                <a:gd name="connsiteY0" fmla="*/ 63665 h 155740"/>
                <a:gd name="connsiteX1" fmla="*/ 482600 w 532910"/>
                <a:gd name="connsiteY1" fmla="*/ 165 h 155740"/>
                <a:gd name="connsiteX2" fmla="*/ 523875 w 532910"/>
                <a:gd name="connsiteY2" fmla="*/ 82715 h 155740"/>
                <a:gd name="connsiteX3" fmla="*/ 0 w 532910"/>
                <a:gd name="connsiteY3" fmla="*/ 155740 h 155740"/>
                <a:gd name="connsiteX4" fmla="*/ 60325 w 532910"/>
                <a:gd name="connsiteY4" fmla="*/ 63665 h 155740"/>
                <a:gd name="connsiteX0" fmla="*/ 60325 w 532910"/>
                <a:gd name="connsiteY0" fmla="*/ 63665 h 155740"/>
                <a:gd name="connsiteX1" fmla="*/ 482600 w 532910"/>
                <a:gd name="connsiteY1" fmla="*/ 165 h 155740"/>
                <a:gd name="connsiteX2" fmla="*/ 523875 w 532910"/>
                <a:gd name="connsiteY2" fmla="*/ 82715 h 155740"/>
                <a:gd name="connsiteX3" fmla="*/ 0 w 532910"/>
                <a:gd name="connsiteY3" fmla="*/ 155740 h 155740"/>
                <a:gd name="connsiteX4" fmla="*/ 60325 w 532910"/>
                <a:gd name="connsiteY4" fmla="*/ 63665 h 155740"/>
                <a:gd name="connsiteX0" fmla="*/ 74102 w 546687"/>
                <a:gd name="connsiteY0" fmla="*/ 63665 h 155740"/>
                <a:gd name="connsiteX1" fmla="*/ 496377 w 546687"/>
                <a:gd name="connsiteY1" fmla="*/ 165 h 155740"/>
                <a:gd name="connsiteX2" fmla="*/ 537652 w 546687"/>
                <a:gd name="connsiteY2" fmla="*/ 82715 h 155740"/>
                <a:gd name="connsiteX3" fmla="*/ 13777 w 546687"/>
                <a:gd name="connsiteY3" fmla="*/ 155740 h 155740"/>
                <a:gd name="connsiteX4" fmla="*/ 74102 w 546687"/>
                <a:gd name="connsiteY4" fmla="*/ 63665 h 155740"/>
                <a:gd name="connsiteX0" fmla="*/ 74102 w 541469"/>
                <a:gd name="connsiteY0" fmla="*/ 32812 h 124887"/>
                <a:gd name="connsiteX1" fmla="*/ 441608 w 541469"/>
                <a:gd name="connsiteY1" fmla="*/ 269 h 124887"/>
                <a:gd name="connsiteX2" fmla="*/ 537652 w 541469"/>
                <a:gd name="connsiteY2" fmla="*/ 51862 h 124887"/>
                <a:gd name="connsiteX3" fmla="*/ 13777 w 541469"/>
                <a:gd name="connsiteY3" fmla="*/ 124887 h 124887"/>
                <a:gd name="connsiteX4" fmla="*/ 74102 w 541469"/>
                <a:gd name="connsiteY4" fmla="*/ 32812 h 124887"/>
                <a:gd name="connsiteX0" fmla="*/ 74102 w 545683"/>
                <a:gd name="connsiteY0" fmla="*/ 41129 h 133204"/>
                <a:gd name="connsiteX1" fmla="*/ 441608 w 545683"/>
                <a:gd name="connsiteY1" fmla="*/ 8586 h 133204"/>
                <a:gd name="connsiteX2" fmla="*/ 537652 w 545683"/>
                <a:gd name="connsiteY2" fmla="*/ 60179 h 133204"/>
                <a:gd name="connsiteX3" fmla="*/ 13777 w 545683"/>
                <a:gd name="connsiteY3" fmla="*/ 133204 h 133204"/>
                <a:gd name="connsiteX4" fmla="*/ 74102 w 545683"/>
                <a:gd name="connsiteY4" fmla="*/ 41129 h 133204"/>
                <a:gd name="connsiteX0" fmla="*/ 74102 w 545683"/>
                <a:gd name="connsiteY0" fmla="*/ 41129 h 133204"/>
                <a:gd name="connsiteX1" fmla="*/ 441608 w 545683"/>
                <a:gd name="connsiteY1" fmla="*/ 8586 h 133204"/>
                <a:gd name="connsiteX2" fmla="*/ 537652 w 545683"/>
                <a:gd name="connsiteY2" fmla="*/ 60179 h 133204"/>
                <a:gd name="connsiteX3" fmla="*/ 13777 w 545683"/>
                <a:gd name="connsiteY3" fmla="*/ 133204 h 133204"/>
                <a:gd name="connsiteX4" fmla="*/ 74102 w 545683"/>
                <a:gd name="connsiteY4" fmla="*/ 41129 h 133204"/>
                <a:gd name="connsiteX0" fmla="*/ 74102 w 545683"/>
                <a:gd name="connsiteY0" fmla="*/ 41129 h 133204"/>
                <a:gd name="connsiteX1" fmla="*/ 441608 w 545683"/>
                <a:gd name="connsiteY1" fmla="*/ 8586 h 133204"/>
                <a:gd name="connsiteX2" fmla="*/ 537652 w 545683"/>
                <a:gd name="connsiteY2" fmla="*/ 60179 h 133204"/>
                <a:gd name="connsiteX3" fmla="*/ 13777 w 545683"/>
                <a:gd name="connsiteY3" fmla="*/ 133204 h 133204"/>
                <a:gd name="connsiteX4" fmla="*/ 74102 w 545683"/>
                <a:gd name="connsiteY4" fmla="*/ 41129 h 133204"/>
                <a:gd name="connsiteX0" fmla="*/ 83184 w 542859"/>
                <a:gd name="connsiteY0" fmla="*/ 62560 h 133204"/>
                <a:gd name="connsiteX1" fmla="*/ 438784 w 542859"/>
                <a:gd name="connsiteY1" fmla="*/ 8586 h 133204"/>
                <a:gd name="connsiteX2" fmla="*/ 534828 w 542859"/>
                <a:gd name="connsiteY2" fmla="*/ 60179 h 133204"/>
                <a:gd name="connsiteX3" fmla="*/ 10953 w 542859"/>
                <a:gd name="connsiteY3" fmla="*/ 133204 h 133204"/>
                <a:gd name="connsiteX4" fmla="*/ 83184 w 542859"/>
                <a:gd name="connsiteY4" fmla="*/ 62560 h 133204"/>
                <a:gd name="connsiteX0" fmla="*/ 69102 w 547827"/>
                <a:gd name="connsiteY0" fmla="*/ 48272 h 133204"/>
                <a:gd name="connsiteX1" fmla="*/ 443752 w 547827"/>
                <a:gd name="connsiteY1" fmla="*/ 8586 h 133204"/>
                <a:gd name="connsiteX2" fmla="*/ 539796 w 547827"/>
                <a:gd name="connsiteY2" fmla="*/ 60179 h 133204"/>
                <a:gd name="connsiteX3" fmla="*/ 15921 w 547827"/>
                <a:gd name="connsiteY3" fmla="*/ 133204 h 133204"/>
                <a:gd name="connsiteX4" fmla="*/ 69102 w 547827"/>
                <a:gd name="connsiteY4" fmla="*/ 48272 h 133204"/>
                <a:gd name="connsiteX0" fmla="*/ 72396 w 546359"/>
                <a:gd name="connsiteY0" fmla="*/ 72084 h 133204"/>
                <a:gd name="connsiteX1" fmla="*/ 442284 w 546359"/>
                <a:gd name="connsiteY1" fmla="*/ 8586 h 133204"/>
                <a:gd name="connsiteX2" fmla="*/ 538328 w 546359"/>
                <a:gd name="connsiteY2" fmla="*/ 60179 h 133204"/>
                <a:gd name="connsiteX3" fmla="*/ 14453 w 546359"/>
                <a:gd name="connsiteY3" fmla="*/ 133204 h 133204"/>
                <a:gd name="connsiteX4" fmla="*/ 72396 w 546359"/>
                <a:gd name="connsiteY4" fmla="*/ 72084 h 133204"/>
                <a:gd name="connsiteX0" fmla="*/ 72396 w 546359"/>
                <a:gd name="connsiteY0" fmla="*/ 72084 h 133204"/>
                <a:gd name="connsiteX1" fmla="*/ 442284 w 546359"/>
                <a:gd name="connsiteY1" fmla="*/ 8586 h 133204"/>
                <a:gd name="connsiteX2" fmla="*/ 538328 w 546359"/>
                <a:gd name="connsiteY2" fmla="*/ 60179 h 133204"/>
                <a:gd name="connsiteX3" fmla="*/ 14453 w 546359"/>
                <a:gd name="connsiteY3" fmla="*/ 133204 h 133204"/>
                <a:gd name="connsiteX4" fmla="*/ 72396 w 546359"/>
                <a:gd name="connsiteY4" fmla="*/ 72084 h 133204"/>
                <a:gd name="connsiteX0" fmla="*/ 72396 w 545119"/>
                <a:gd name="connsiteY0" fmla="*/ 61526 h 122646"/>
                <a:gd name="connsiteX1" fmla="*/ 432759 w 545119"/>
                <a:gd name="connsiteY1" fmla="*/ 12316 h 122646"/>
                <a:gd name="connsiteX2" fmla="*/ 538328 w 545119"/>
                <a:gd name="connsiteY2" fmla="*/ 49621 h 122646"/>
                <a:gd name="connsiteX3" fmla="*/ 14453 w 545119"/>
                <a:gd name="connsiteY3" fmla="*/ 122646 h 122646"/>
                <a:gd name="connsiteX4" fmla="*/ 72396 w 545119"/>
                <a:gd name="connsiteY4" fmla="*/ 61526 h 122646"/>
                <a:gd name="connsiteX0" fmla="*/ 70733 w 543456"/>
                <a:gd name="connsiteY0" fmla="*/ 61526 h 122646"/>
                <a:gd name="connsiteX1" fmla="*/ 431096 w 543456"/>
                <a:gd name="connsiteY1" fmla="*/ 12316 h 122646"/>
                <a:gd name="connsiteX2" fmla="*/ 536665 w 543456"/>
                <a:gd name="connsiteY2" fmla="*/ 49621 h 122646"/>
                <a:gd name="connsiteX3" fmla="*/ 12790 w 543456"/>
                <a:gd name="connsiteY3" fmla="*/ 122646 h 122646"/>
                <a:gd name="connsiteX4" fmla="*/ 70733 w 543456"/>
                <a:gd name="connsiteY4" fmla="*/ 61526 h 122646"/>
                <a:gd name="connsiteX0" fmla="*/ 70733 w 543456"/>
                <a:gd name="connsiteY0" fmla="*/ 61526 h 141773"/>
                <a:gd name="connsiteX1" fmla="*/ 431096 w 543456"/>
                <a:gd name="connsiteY1" fmla="*/ 12316 h 141773"/>
                <a:gd name="connsiteX2" fmla="*/ 536665 w 543456"/>
                <a:gd name="connsiteY2" fmla="*/ 49621 h 141773"/>
                <a:gd name="connsiteX3" fmla="*/ 12790 w 543456"/>
                <a:gd name="connsiteY3" fmla="*/ 141773 h 141773"/>
                <a:gd name="connsiteX4" fmla="*/ 70733 w 543456"/>
                <a:gd name="connsiteY4" fmla="*/ 61526 h 141773"/>
                <a:gd name="connsiteX0" fmla="*/ 84331 w 557054"/>
                <a:gd name="connsiteY0" fmla="*/ 61526 h 155351"/>
                <a:gd name="connsiteX1" fmla="*/ 444694 w 557054"/>
                <a:gd name="connsiteY1" fmla="*/ 12316 h 155351"/>
                <a:gd name="connsiteX2" fmla="*/ 550263 w 557054"/>
                <a:gd name="connsiteY2" fmla="*/ 49621 h 155351"/>
                <a:gd name="connsiteX3" fmla="*/ 9300 w 557054"/>
                <a:gd name="connsiteY3" fmla="*/ 155351 h 155351"/>
                <a:gd name="connsiteX4" fmla="*/ 84331 w 557054"/>
                <a:gd name="connsiteY4" fmla="*/ 61526 h 155351"/>
                <a:gd name="connsiteX0" fmla="*/ 39136 w 588795"/>
                <a:gd name="connsiteY0" fmla="*/ 108258 h 151475"/>
                <a:gd name="connsiteX1" fmla="*/ 477342 w 588795"/>
                <a:gd name="connsiteY1" fmla="*/ 8440 h 151475"/>
                <a:gd name="connsiteX2" fmla="*/ 582911 w 588795"/>
                <a:gd name="connsiteY2" fmla="*/ 45745 h 151475"/>
                <a:gd name="connsiteX3" fmla="*/ 41948 w 588795"/>
                <a:gd name="connsiteY3" fmla="*/ 151475 h 151475"/>
                <a:gd name="connsiteX4" fmla="*/ 39136 w 588795"/>
                <a:gd name="connsiteY4" fmla="*/ 108258 h 151475"/>
                <a:gd name="connsiteX0" fmla="*/ 39136 w 588795"/>
                <a:gd name="connsiteY0" fmla="*/ 108258 h 151475"/>
                <a:gd name="connsiteX1" fmla="*/ 477342 w 588795"/>
                <a:gd name="connsiteY1" fmla="*/ 8440 h 151475"/>
                <a:gd name="connsiteX2" fmla="*/ 582911 w 588795"/>
                <a:gd name="connsiteY2" fmla="*/ 45745 h 151475"/>
                <a:gd name="connsiteX3" fmla="*/ 41948 w 588795"/>
                <a:gd name="connsiteY3" fmla="*/ 151475 h 151475"/>
                <a:gd name="connsiteX4" fmla="*/ 39136 w 588795"/>
                <a:gd name="connsiteY4" fmla="*/ 108258 h 151475"/>
                <a:gd name="connsiteX0" fmla="*/ 8226 w 557885"/>
                <a:gd name="connsiteY0" fmla="*/ 108258 h 151475"/>
                <a:gd name="connsiteX1" fmla="*/ 446432 w 557885"/>
                <a:gd name="connsiteY1" fmla="*/ 8440 h 151475"/>
                <a:gd name="connsiteX2" fmla="*/ 552001 w 557885"/>
                <a:gd name="connsiteY2" fmla="*/ 45745 h 151475"/>
                <a:gd name="connsiteX3" fmla="*/ 11038 w 557885"/>
                <a:gd name="connsiteY3" fmla="*/ 151475 h 151475"/>
                <a:gd name="connsiteX4" fmla="*/ 8226 w 557885"/>
                <a:gd name="connsiteY4" fmla="*/ 108258 h 151475"/>
                <a:gd name="connsiteX0" fmla="*/ 0 w 549659"/>
                <a:gd name="connsiteY0" fmla="*/ 108258 h 151475"/>
                <a:gd name="connsiteX1" fmla="*/ 438206 w 549659"/>
                <a:gd name="connsiteY1" fmla="*/ 8440 h 151475"/>
                <a:gd name="connsiteX2" fmla="*/ 543775 w 549659"/>
                <a:gd name="connsiteY2" fmla="*/ 45745 h 151475"/>
                <a:gd name="connsiteX3" fmla="*/ 2812 w 549659"/>
                <a:gd name="connsiteY3" fmla="*/ 151475 h 151475"/>
                <a:gd name="connsiteX4" fmla="*/ 0 w 549659"/>
                <a:gd name="connsiteY4" fmla="*/ 108258 h 151475"/>
                <a:gd name="connsiteX0" fmla="*/ 0 w 690011"/>
                <a:gd name="connsiteY0" fmla="*/ 183820 h 227037"/>
                <a:gd name="connsiteX1" fmla="*/ 438206 w 690011"/>
                <a:gd name="connsiteY1" fmla="*/ 84002 h 227037"/>
                <a:gd name="connsiteX2" fmla="*/ 688069 w 690011"/>
                <a:gd name="connsiteY2" fmla="*/ 18855 h 227037"/>
                <a:gd name="connsiteX3" fmla="*/ 2812 w 690011"/>
                <a:gd name="connsiteY3" fmla="*/ 227037 h 227037"/>
                <a:gd name="connsiteX4" fmla="*/ 0 w 690011"/>
                <a:gd name="connsiteY4" fmla="*/ 183820 h 227037"/>
                <a:gd name="connsiteX0" fmla="*/ 0 w 690011"/>
                <a:gd name="connsiteY0" fmla="*/ 183820 h 227037"/>
                <a:gd name="connsiteX1" fmla="*/ 438206 w 690011"/>
                <a:gd name="connsiteY1" fmla="*/ 84002 h 227037"/>
                <a:gd name="connsiteX2" fmla="*/ 688069 w 690011"/>
                <a:gd name="connsiteY2" fmla="*/ 18855 h 227037"/>
                <a:gd name="connsiteX3" fmla="*/ 2812 w 690011"/>
                <a:gd name="connsiteY3" fmla="*/ 227037 h 227037"/>
                <a:gd name="connsiteX4" fmla="*/ 0 w 690011"/>
                <a:gd name="connsiteY4" fmla="*/ 183820 h 227037"/>
                <a:gd name="connsiteX0" fmla="*/ 0 w 690011"/>
                <a:gd name="connsiteY0" fmla="*/ 183820 h 227037"/>
                <a:gd name="connsiteX1" fmla="*/ 438206 w 690011"/>
                <a:gd name="connsiteY1" fmla="*/ 84002 h 227037"/>
                <a:gd name="connsiteX2" fmla="*/ 688069 w 690011"/>
                <a:gd name="connsiteY2" fmla="*/ 18855 h 227037"/>
                <a:gd name="connsiteX3" fmla="*/ 2812 w 690011"/>
                <a:gd name="connsiteY3" fmla="*/ 227037 h 227037"/>
                <a:gd name="connsiteX4" fmla="*/ 0 w 690011"/>
                <a:gd name="connsiteY4" fmla="*/ 183820 h 227037"/>
                <a:gd name="connsiteX0" fmla="*/ 0 w 688069"/>
                <a:gd name="connsiteY0" fmla="*/ 169415 h 212632"/>
                <a:gd name="connsiteX1" fmla="*/ 438206 w 688069"/>
                <a:gd name="connsiteY1" fmla="*/ 69597 h 212632"/>
                <a:gd name="connsiteX2" fmla="*/ 688069 w 688069"/>
                <a:gd name="connsiteY2" fmla="*/ 4450 h 212632"/>
                <a:gd name="connsiteX3" fmla="*/ 2812 w 688069"/>
                <a:gd name="connsiteY3" fmla="*/ 212632 h 212632"/>
                <a:gd name="connsiteX4" fmla="*/ 0 w 688069"/>
                <a:gd name="connsiteY4" fmla="*/ 169415 h 212632"/>
                <a:gd name="connsiteX0" fmla="*/ 0 w 720052"/>
                <a:gd name="connsiteY0" fmla="*/ 208940 h 252157"/>
                <a:gd name="connsiteX1" fmla="*/ 668888 w 720052"/>
                <a:gd name="connsiteY1" fmla="*/ 9138 h 252157"/>
                <a:gd name="connsiteX2" fmla="*/ 688069 w 720052"/>
                <a:gd name="connsiteY2" fmla="*/ 43975 h 252157"/>
                <a:gd name="connsiteX3" fmla="*/ 2812 w 720052"/>
                <a:gd name="connsiteY3" fmla="*/ 252157 h 252157"/>
                <a:gd name="connsiteX4" fmla="*/ 0 w 720052"/>
                <a:gd name="connsiteY4" fmla="*/ 208940 h 252157"/>
                <a:gd name="connsiteX0" fmla="*/ 0 w 720052"/>
                <a:gd name="connsiteY0" fmla="*/ 208940 h 252157"/>
                <a:gd name="connsiteX1" fmla="*/ 668888 w 720052"/>
                <a:gd name="connsiteY1" fmla="*/ 9138 h 252157"/>
                <a:gd name="connsiteX2" fmla="*/ 688069 w 720052"/>
                <a:gd name="connsiteY2" fmla="*/ 43975 h 252157"/>
                <a:gd name="connsiteX3" fmla="*/ 2812 w 720052"/>
                <a:gd name="connsiteY3" fmla="*/ 252157 h 252157"/>
                <a:gd name="connsiteX4" fmla="*/ 0 w 720052"/>
                <a:gd name="connsiteY4" fmla="*/ 208940 h 252157"/>
                <a:gd name="connsiteX0" fmla="*/ 0 w 688069"/>
                <a:gd name="connsiteY0" fmla="*/ 199802 h 243019"/>
                <a:gd name="connsiteX1" fmla="*/ 668888 w 688069"/>
                <a:gd name="connsiteY1" fmla="*/ 0 h 243019"/>
                <a:gd name="connsiteX2" fmla="*/ 688069 w 688069"/>
                <a:gd name="connsiteY2" fmla="*/ 34837 h 243019"/>
                <a:gd name="connsiteX3" fmla="*/ 2812 w 688069"/>
                <a:gd name="connsiteY3" fmla="*/ 243019 h 243019"/>
                <a:gd name="connsiteX4" fmla="*/ 0 w 688069"/>
                <a:gd name="connsiteY4" fmla="*/ 199802 h 243019"/>
                <a:gd name="connsiteX0" fmla="*/ 0 w 688069"/>
                <a:gd name="connsiteY0" fmla="*/ 199802 h 243019"/>
                <a:gd name="connsiteX1" fmla="*/ 668888 w 688069"/>
                <a:gd name="connsiteY1" fmla="*/ 0 h 243019"/>
                <a:gd name="connsiteX2" fmla="*/ 688069 w 688069"/>
                <a:gd name="connsiteY2" fmla="*/ 34837 h 243019"/>
                <a:gd name="connsiteX3" fmla="*/ 2812 w 688069"/>
                <a:gd name="connsiteY3" fmla="*/ 243019 h 243019"/>
                <a:gd name="connsiteX4" fmla="*/ 0 w 688069"/>
                <a:gd name="connsiteY4" fmla="*/ 199802 h 243019"/>
                <a:gd name="connsiteX0" fmla="*/ 4157 w 692226"/>
                <a:gd name="connsiteY0" fmla="*/ 199802 h 230935"/>
                <a:gd name="connsiteX1" fmla="*/ 673045 w 692226"/>
                <a:gd name="connsiteY1" fmla="*/ 0 h 230935"/>
                <a:gd name="connsiteX2" fmla="*/ 692226 w 692226"/>
                <a:gd name="connsiteY2" fmla="*/ 34837 h 230935"/>
                <a:gd name="connsiteX3" fmla="*/ 789 w 692226"/>
                <a:gd name="connsiteY3" fmla="*/ 230935 h 230935"/>
                <a:gd name="connsiteX4" fmla="*/ 4157 w 692226"/>
                <a:gd name="connsiteY4" fmla="*/ 199802 h 230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2226" h="230935">
                  <a:moveTo>
                    <a:pt x="4157" y="199802"/>
                  </a:moveTo>
                  <a:cubicBezTo>
                    <a:pt x="168728" y="177048"/>
                    <a:pt x="562164" y="58353"/>
                    <a:pt x="673045" y="0"/>
                  </a:cubicBezTo>
                  <a:cubicBezTo>
                    <a:pt x="683299" y="9536"/>
                    <a:pt x="670674" y="13835"/>
                    <a:pt x="692226" y="34837"/>
                  </a:cubicBezTo>
                  <a:cubicBezTo>
                    <a:pt x="506799" y="128488"/>
                    <a:pt x="175414" y="206593"/>
                    <a:pt x="789" y="230935"/>
                  </a:cubicBezTo>
                  <a:cubicBezTo>
                    <a:pt x="-2668" y="207292"/>
                    <a:pt x="6486" y="216206"/>
                    <a:pt x="4157" y="199802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63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35" name="Freeform 134">
              <a:extLst>
                <a:ext uri="{FF2B5EF4-FFF2-40B4-BE49-F238E27FC236}">
                  <a16:creationId xmlns:a16="http://schemas.microsoft.com/office/drawing/2014/main" id="{B202D923-2603-9D44-BE31-A0BAAB4D1719}"/>
                </a:ext>
              </a:extLst>
            </p:cNvPr>
            <p:cNvSpPr>
              <a:spLocks noChangeAspect="1"/>
            </p:cNvSpPr>
            <p:nvPr/>
          </p:nvSpPr>
          <p:spPr>
            <a:xfrm rot="4697922" flipH="1" flipV="1">
              <a:off x="3411203" y="3100348"/>
              <a:ext cx="422641" cy="262796"/>
            </a:xfrm>
            <a:custGeom>
              <a:avLst/>
              <a:gdLst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8646 h 129964"/>
                <a:gd name="connsiteX1" fmla="*/ 199094 w 292341"/>
                <a:gd name="connsiteY1" fmla="*/ 7931 h 129964"/>
                <a:gd name="connsiteX2" fmla="*/ 291963 w 292341"/>
                <a:gd name="connsiteY2" fmla="*/ 43650 h 129964"/>
                <a:gd name="connsiteX3" fmla="*/ 230051 w 292341"/>
                <a:gd name="connsiteY3" fmla="*/ 62700 h 129964"/>
                <a:gd name="connsiteX4" fmla="*/ 183616 w 292341"/>
                <a:gd name="connsiteY4" fmla="*/ 87703 h 129964"/>
                <a:gd name="connsiteX5" fmla="*/ 127657 w 292341"/>
                <a:gd name="connsiteY5" fmla="*/ 87703 h 129964"/>
                <a:gd name="connsiteX6" fmla="*/ 76460 w 292341"/>
                <a:gd name="connsiteY6" fmla="*/ 99608 h 129964"/>
                <a:gd name="connsiteX7" fmla="*/ 1451 w 292341"/>
                <a:gd name="connsiteY7" fmla="*/ 129375 h 129964"/>
                <a:gd name="connsiteX8" fmla="*/ 30026 w 292341"/>
                <a:gd name="connsiteY8" fmla="*/ 74606 h 129964"/>
                <a:gd name="connsiteX9" fmla="*/ 94319 w 292341"/>
                <a:gd name="connsiteY9" fmla="*/ 18646 h 12996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77166 h 132524"/>
                <a:gd name="connsiteX9" fmla="*/ 94319 w 292341"/>
                <a:gd name="connsiteY9" fmla="*/ 21206 h 13252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77166 h 132524"/>
                <a:gd name="connsiteX9" fmla="*/ 94319 w 292341"/>
                <a:gd name="connsiteY9" fmla="*/ 21206 h 13252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72403 h 132524"/>
                <a:gd name="connsiteX9" fmla="*/ 94319 w 292341"/>
                <a:gd name="connsiteY9" fmla="*/ 21206 h 13252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60496 h 132524"/>
                <a:gd name="connsiteX9" fmla="*/ 94319 w 292341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90263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90263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90263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86691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86691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86691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68059"/>
                <a:gd name="connsiteY0" fmla="*/ 21206 h 132524"/>
                <a:gd name="connsiteX1" fmla="*/ 199482 w 268059"/>
                <a:gd name="connsiteY1" fmla="*/ 10491 h 132524"/>
                <a:gd name="connsiteX2" fmla="*/ 267348 w 268059"/>
                <a:gd name="connsiteY2" fmla="*/ 66450 h 132524"/>
                <a:gd name="connsiteX3" fmla="*/ 230439 w 268059"/>
                <a:gd name="connsiteY3" fmla="*/ 65260 h 132524"/>
                <a:gd name="connsiteX4" fmla="*/ 184004 w 268059"/>
                <a:gd name="connsiteY4" fmla="*/ 86691 h 132524"/>
                <a:gd name="connsiteX5" fmla="*/ 128045 w 268059"/>
                <a:gd name="connsiteY5" fmla="*/ 90263 h 132524"/>
                <a:gd name="connsiteX6" fmla="*/ 76848 w 268059"/>
                <a:gd name="connsiteY6" fmla="*/ 102168 h 132524"/>
                <a:gd name="connsiteX7" fmla="*/ 1839 w 268059"/>
                <a:gd name="connsiteY7" fmla="*/ 131935 h 132524"/>
                <a:gd name="connsiteX8" fmla="*/ 30414 w 268059"/>
                <a:gd name="connsiteY8" fmla="*/ 60496 h 132524"/>
                <a:gd name="connsiteX9" fmla="*/ 94707 w 268059"/>
                <a:gd name="connsiteY9" fmla="*/ 21206 h 132524"/>
                <a:gd name="connsiteX0" fmla="*/ 94707 w 286824"/>
                <a:gd name="connsiteY0" fmla="*/ 21206 h 132524"/>
                <a:gd name="connsiteX1" fmla="*/ 199482 w 286824"/>
                <a:gd name="connsiteY1" fmla="*/ 10491 h 132524"/>
                <a:gd name="connsiteX2" fmla="*/ 286398 w 286824"/>
                <a:gd name="connsiteY2" fmla="*/ 77166 h 132524"/>
                <a:gd name="connsiteX3" fmla="*/ 230439 w 286824"/>
                <a:gd name="connsiteY3" fmla="*/ 65260 h 132524"/>
                <a:gd name="connsiteX4" fmla="*/ 184004 w 286824"/>
                <a:gd name="connsiteY4" fmla="*/ 86691 h 132524"/>
                <a:gd name="connsiteX5" fmla="*/ 128045 w 286824"/>
                <a:gd name="connsiteY5" fmla="*/ 90263 h 132524"/>
                <a:gd name="connsiteX6" fmla="*/ 76848 w 286824"/>
                <a:gd name="connsiteY6" fmla="*/ 102168 h 132524"/>
                <a:gd name="connsiteX7" fmla="*/ 1839 w 286824"/>
                <a:gd name="connsiteY7" fmla="*/ 131935 h 132524"/>
                <a:gd name="connsiteX8" fmla="*/ 30414 w 286824"/>
                <a:gd name="connsiteY8" fmla="*/ 60496 h 132524"/>
                <a:gd name="connsiteX9" fmla="*/ 94707 w 286824"/>
                <a:gd name="connsiteY9" fmla="*/ 21206 h 132524"/>
                <a:gd name="connsiteX0" fmla="*/ 94707 w 286530"/>
                <a:gd name="connsiteY0" fmla="*/ 21206 h 132524"/>
                <a:gd name="connsiteX1" fmla="*/ 199482 w 286530"/>
                <a:gd name="connsiteY1" fmla="*/ 10491 h 132524"/>
                <a:gd name="connsiteX2" fmla="*/ 286398 w 286530"/>
                <a:gd name="connsiteY2" fmla="*/ 77166 h 132524"/>
                <a:gd name="connsiteX3" fmla="*/ 230439 w 286530"/>
                <a:gd name="connsiteY3" fmla="*/ 65260 h 132524"/>
                <a:gd name="connsiteX4" fmla="*/ 184004 w 286530"/>
                <a:gd name="connsiteY4" fmla="*/ 86691 h 132524"/>
                <a:gd name="connsiteX5" fmla="*/ 128045 w 286530"/>
                <a:gd name="connsiteY5" fmla="*/ 90263 h 132524"/>
                <a:gd name="connsiteX6" fmla="*/ 76848 w 286530"/>
                <a:gd name="connsiteY6" fmla="*/ 102168 h 132524"/>
                <a:gd name="connsiteX7" fmla="*/ 1839 w 286530"/>
                <a:gd name="connsiteY7" fmla="*/ 131935 h 132524"/>
                <a:gd name="connsiteX8" fmla="*/ 30414 w 286530"/>
                <a:gd name="connsiteY8" fmla="*/ 60496 h 132524"/>
                <a:gd name="connsiteX9" fmla="*/ 94707 w 286530"/>
                <a:gd name="connsiteY9" fmla="*/ 21206 h 132524"/>
                <a:gd name="connsiteX0" fmla="*/ 72897 w 264720"/>
                <a:gd name="connsiteY0" fmla="*/ 21206 h 104966"/>
                <a:gd name="connsiteX1" fmla="*/ 177672 w 264720"/>
                <a:gd name="connsiteY1" fmla="*/ 10491 h 104966"/>
                <a:gd name="connsiteX2" fmla="*/ 264588 w 264720"/>
                <a:gd name="connsiteY2" fmla="*/ 77166 h 104966"/>
                <a:gd name="connsiteX3" fmla="*/ 208629 w 264720"/>
                <a:gd name="connsiteY3" fmla="*/ 65260 h 104966"/>
                <a:gd name="connsiteX4" fmla="*/ 162194 w 264720"/>
                <a:gd name="connsiteY4" fmla="*/ 86691 h 104966"/>
                <a:gd name="connsiteX5" fmla="*/ 106235 w 264720"/>
                <a:gd name="connsiteY5" fmla="*/ 90263 h 104966"/>
                <a:gd name="connsiteX6" fmla="*/ 55038 w 264720"/>
                <a:gd name="connsiteY6" fmla="*/ 102168 h 104966"/>
                <a:gd name="connsiteX7" fmla="*/ 13381 w 264720"/>
                <a:gd name="connsiteY7" fmla="*/ 96588 h 104966"/>
                <a:gd name="connsiteX8" fmla="*/ 8604 w 264720"/>
                <a:gd name="connsiteY8" fmla="*/ 60496 h 104966"/>
                <a:gd name="connsiteX9" fmla="*/ 72897 w 264720"/>
                <a:gd name="connsiteY9" fmla="*/ 21206 h 104966"/>
                <a:gd name="connsiteX0" fmla="*/ 72897 w 241986"/>
                <a:gd name="connsiteY0" fmla="*/ 21206 h 104966"/>
                <a:gd name="connsiteX1" fmla="*/ 177672 w 241986"/>
                <a:gd name="connsiteY1" fmla="*/ 10491 h 104966"/>
                <a:gd name="connsiteX2" fmla="*/ 241768 w 241986"/>
                <a:gd name="connsiteY2" fmla="*/ 40283 h 104966"/>
                <a:gd name="connsiteX3" fmla="*/ 208629 w 241986"/>
                <a:gd name="connsiteY3" fmla="*/ 65260 h 104966"/>
                <a:gd name="connsiteX4" fmla="*/ 162194 w 241986"/>
                <a:gd name="connsiteY4" fmla="*/ 86691 h 104966"/>
                <a:gd name="connsiteX5" fmla="*/ 106235 w 241986"/>
                <a:gd name="connsiteY5" fmla="*/ 90263 h 104966"/>
                <a:gd name="connsiteX6" fmla="*/ 55038 w 241986"/>
                <a:gd name="connsiteY6" fmla="*/ 102168 h 104966"/>
                <a:gd name="connsiteX7" fmla="*/ 13381 w 241986"/>
                <a:gd name="connsiteY7" fmla="*/ 96588 h 104966"/>
                <a:gd name="connsiteX8" fmla="*/ 8604 w 241986"/>
                <a:gd name="connsiteY8" fmla="*/ 60496 h 104966"/>
                <a:gd name="connsiteX9" fmla="*/ 72897 w 241986"/>
                <a:gd name="connsiteY9" fmla="*/ 21206 h 104966"/>
                <a:gd name="connsiteX0" fmla="*/ 72897 w 241986"/>
                <a:gd name="connsiteY0" fmla="*/ 21206 h 104966"/>
                <a:gd name="connsiteX1" fmla="*/ 177672 w 241986"/>
                <a:gd name="connsiteY1" fmla="*/ 10491 h 104966"/>
                <a:gd name="connsiteX2" fmla="*/ 241768 w 241986"/>
                <a:gd name="connsiteY2" fmla="*/ 40283 h 104966"/>
                <a:gd name="connsiteX3" fmla="*/ 208629 w 241986"/>
                <a:gd name="connsiteY3" fmla="*/ 65260 h 104966"/>
                <a:gd name="connsiteX4" fmla="*/ 162194 w 241986"/>
                <a:gd name="connsiteY4" fmla="*/ 86691 h 104966"/>
                <a:gd name="connsiteX5" fmla="*/ 106235 w 241986"/>
                <a:gd name="connsiteY5" fmla="*/ 90263 h 104966"/>
                <a:gd name="connsiteX6" fmla="*/ 55038 w 241986"/>
                <a:gd name="connsiteY6" fmla="*/ 102168 h 104966"/>
                <a:gd name="connsiteX7" fmla="*/ 13381 w 241986"/>
                <a:gd name="connsiteY7" fmla="*/ 96588 h 104966"/>
                <a:gd name="connsiteX8" fmla="*/ 8604 w 241986"/>
                <a:gd name="connsiteY8" fmla="*/ 60496 h 104966"/>
                <a:gd name="connsiteX9" fmla="*/ 72897 w 241986"/>
                <a:gd name="connsiteY9" fmla="*/ 21206 h 104966"/>
                <a:gd name="connsiteX0" fmla="*/ 72897 w 241986"/>
                <a:gd name="connsiteY0" fmla="*/ 21206 h 104966"/>
                <a:gd name="connsiteX1" fmla="*/ 177672 w 241986"/>
                <a:gd name="connsiteY1" fmla="*/ 10491 h 104966"/>
                <a:gd name="connsiteX2" fmla="*/ 241768 w 241986"/>
                <a:gd name="connsiteY2" fmla="*/ 40283 h 104966"/>
                <a:gd name="connsiteX3" fmla="*/ 208629 w 241986"/>
                <a:gd name="connsiteY3" fmla="*/ 65260 h 104966"/>
                <a:gd name="connsiteX4" fmla="*/ 162194 w 241986"/>
                <a:gd name="connsiteY4" fmla="*/ 86691 h 104966"/>
                <a:gd name="connsiteX5" fmla="*/ 106235 w 241986"/>
                <a:gd name="connsiteY5" fmla="*/ 90263 h 104966"/>
                <a:gd name="connsiteX6" fmla="*/ 55038 w 241986"/>
                <a:gd name="connsiteY6" fmla="*/ 102168 h 104966"/>
                <a:gd name="connsiteX7" fmla="*/ 13381 w 241986"/>
                <a:gd name="connsiteY7" fmla="*/ 96588 h 104966"/>
                <a:gd name="connsiteX8" fmla="*/ 8604 w 241986"/>
                <a:gd name="connsiteY8" fmla="*/ 60496 h 104966"/>
                <a:gd name="connsiteX9" fmla="*/ 72897 w 241986"/>
                <a:gd name="connsiteY9" fmla="*/ 21206 h 104966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62194 w 241986"/>
                <a:gd name="connsiteY4" fmla="*/ 86691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62194 w 241986"/>
                <a:gd name="connsiteY4" fmla="*/ 86691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62194 w 241986"/>
                <a:gd name="connsiteY4" fmla="*/ 86691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1986" h="98153">
                  <a:moveTo>
                    <a:pt x="72897" y="21206"/>
                  </a:moveTo>
                  <a:cubicBezTo>
                    <a:pt x="98694" y="-621"/>
                    <a:pt x="143540" y="-7964"/>
                    <a:pt x="177672" y="10491"/>
                  </a:cubicBezTo>
                  <a:cubicBezTo>
                    <a:pt x="212994" y="5133"/>
                    <a:pt x="244943" y="4962"/>
                    <a:pt x="241768" y="40283"/>
                  </a:cubicBezTo>
                  <a:cubicBezTo>
                    <a:pt x="238593" y="75604"/>
                    <a:pt x="217167" y="51965"/>
                    <a:pt x="208629" y="65260"/>
                  </a:cubicBezTo>
                  <a:cubicBezTo>
                    <a:pt x="181390" y="66648"/>
                    <a:pt x="168159" y="68347"/>
                    <a:pt x="158114" y="87882"/>
                  </a:cubicBezTo>
                  <a:cubicBezTo>
                    <a:pt x="132271" y="84365"/>
                    <a:pt x="119505" y="70816"/>
                    <a:pt x="106235" y="90263"/>
                  </a:cubicBezTo>
                  <a:cubicBezTo>
                    <a:pt x="81577" y="84706"/>
                    <a:pt x="53282" y="86800"/>
                    <a:pt x="53282" y="86800"/>
                  </a:cubicBezTo>
                  <a:cubicBezTo>
                    <a:pt x="32248" y="93745"/>
                    <a:pt x="21120" y="101549"/>
                    <a:pt x="13381" y="96588"/>
                  </a:cubicBezTo>
                  <a:cubicBezTo>
                    <a:pt x="5642" y="91627"/>
                    <a:pt x="-9652" y="82324"/>
                    <a:pt x="8604" y="60496"/>
                  </a:cubicBezTo>
                  <a:cubicBezTo>
                    <a:pt x="31954" y="47002"/>
                    <a:pt x="45910" y="26365"/>
                    <a:pt x="72897" y="2120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6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6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sz="1036"/>
            </a:p>
          </p:txBody>
        </p:sp>
        <p:sp>
          <p:nvSpPr>
            <p:cNvPr id="131" name="Freeform 130">
              <a:extLst>
                <a:ext uri="{FF2B5EF4-FFF2-40B4-BE49-F238E27FC236}">
                  <a16:creationId xmlns:a16="http://schemas.microsoft.com/office/drawing/2014/main" id="{B202D923-2603-9D44-BE31-A0BAAB4D1719}"/>
                </a:ext>
              </a:extLst>
            </p:cNvPr>
            <p:cNvSpPr>
              <a:spLocks noChangeAspect="1"/>
            </p:cNvSpPr>
            <p:nvPr/>
          </p:nvSpPr>
          <p:spPr>
            <a:xfrm rot="15054688" flipV="1">
              <a:off x="5041686" y="2302266"/>
              <a:ext cx="615014" cy="370245"/>
            </a:xfrm>
            <a:custGeom>
              <a:avLst/>
              <a:gdLst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789"/>
                <a:gd name="connsiteX1" fmla="*/ 199094 w 292341"/>
                <a:gd name="connsiteY1" fmla="*/ 1651 h 123789"/>
                <a:gd name="connsiteX2" fmla="*/ 291963 w 292341"/>
                <a:gd name="connsiteY2" fmla="*/ 37370 h 123789"/>
                <a:gd name="connsiteX3" fmla="*/ 230051 w 292341"/>
                <a:gd name="connsiteY3" fmla="*/ 56420 h 123789"/>
                <a:gd name="connsiteX4" fmla="*/ 183616 w 292341"/>
                <a:gd name="connsiteY4" fmla="*/ 81423 h 123789"/>
                <a:gd name="connsiteX5" fmla="*/ 127657 w 292341"/>
                <a:gd name="connsiteY5" fmla="*/ 81423 h 123789"/>
                <a:gd name="connsiteX6" fmla="*/ 76460 w 292341"/>
                <a:gd name="connsiteY6" fmla="*/ 98091 h 123789"/>
                <a:gd name="connsiteX7" fmla="*/ 1451 w 292341"/>
                <a:gd name="connsiteY7" fmla="*/ 123095 h 123789"/>
                <a:gd name="connsiteX8" fmla="*/ 30026 w 292341"/>
                <a:gd name="connsiteY8" fmla="*/ 68326 h 123789"/>
                <a:gd name="connsiteX9" fmla="*/ 94319 w 292341"/>
                <a:gd name="connsiteY9" fmla="*/ 12366 h 123789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2366 h 123684"/>
                <a:gd name="connsiteX1" fmla="*/ 199094 w 292341"/>
                <a:gd name="connsiteY1" fmla="*/ 1651 h 123684"/>
                <a:gd name="connsiteX2" fmla="*/ 291963 w 292341"/>
                <a:gd name="connsiteY2" fmla="*/ 37370 h 123684"/>
                <a:gd name="connsiteX3" fmla="*/ 230051 w 292341"/>
                <a:gd name="connsiteY3" fmla="*/ 56420 h 123684"/>
                <a:gd name="connsiteX4" fmla="*/ 183616 w 292341"/>
                <a:gd name="connsiteY4" fmla="*/ 81423 h 123684"/>
                <a:gd name="connsiteX5" fmla="*/ 127657 w 292341"/>
                <a:gd name="connsiteY5" fmla="*/ 81423 h 123684"/>
                <a:gd name="connsiteX6" fmla="*/ 76460 w 292341"/>
                <a:gd name="connsiteY6" fmla="*/ 93328 h 123684"/>
                <a:gd name="connsiteX7" fmla="*/ 1451 w 292341"/>
                <a:gd name="connsiteY7" fmla="*/ 123095 h 123684"/>
                <a:gd name="connsiteX8" fmla="*/ 30026 w 292341"/>
                <a:gd name="connsiteY8" fmla="*/ 68326 h 123684"/>
                <a:gd name="connsiteX9" fmla="*/ 94319 w 292341"/>
                <a:gd name="connsiteY9" fmla="*/ 12366 h 123684"/>
                <a:gd name="connsiteX0" fmla="*/ 94319 w 292341"/>
                <a:gd name="connsiteY0" fmla="*/ 18646 h 129964"/>
                <a:gd name="connsiteX1" fmla="*/ 199094 w 292341"/>
                <a:gd name="connsiteY1" fmla="*/ 7931 h 129964"/>
                <a:gd name="connsiteX2" fmla="*/ 291963 w 292341"/>
                <a:gd name="connsiteY2" fmla="*/ 43650 h 129964"/>
                <a:gd name="connsiteX3" fmla="*/ 230051 w 292341"/>
                <a:gd name="connsiteY3" fmla="*/ 62700 h 129964"/>
                <a:gd name="connsiteX4" fmla="*/ 183616 w 292341"/>
                <a:gd name="connsiteY4" fmla="*/ 87703 h 129964"/>
                <a:gd name="connsiteX5" fmla="*/ 127657 w 292341"/>
                <a:gd name="connsiteY5" fmla="*/ 87703 h 129964"/>
                <a:gd name="connsiteX6" fmla="*/ 76460 w 292341"/>
                <a:gd name="connsiteY6" fmla="*/ 99608 h 129964"/>
                <a:gd name="connsiteX7" fmla="*/ 1451 w 292341"/>
                <a:gd name="connsiteY7" fmla="*/ 129375 h 129964"/>
                <a:gd name="connsiteX8" fmla="*/ 30026 w 292341"/>
                <a:gd name="connsiteY8" fmla="*/ 74606 h 129964"/>
                <a:gd name="connsiteX9" fmla="*/ 94319 w 292341"/>
                <a:gd name="connsiteY9" fmla="*/ 18646 h 12996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77166 h 132524"/>
                <a:gd name="connsiteX9" fmla="*/ 94319 w 292341"/>
                <a:gd name="connsiteY9" fmla="*/ 21206 h 13252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77166 h 132524"/>
                <a:gd name="connsiteX9" fmla="*/ 94319 w 292341"/>
                <a:gd name="connsiteY9" fmla="*/ 21206 h 13252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72403 h 132524"/>
                <a:gd name="connsiteX9" fmla="*/ 94319 w 292341"/>
                <a:gd name="connsiteY9" fmla="*/ 21206 h 132524"/>
                <a:gd name="connsiteX0" fmla="*/ 94319 w 292341"/>
                <a:gd name="connsiteY0" fmla="*/ 21206 h 132524"/>
                <a:gd name="connsiteX1" fmla="*/ 199094 w 292341"/>
                <a:gd name="connsiteY1" fmla="*/ 10491 h 132524"/>
                <a:gd name="connsiteX2" fmla="*/ 291963 w 292341"/>
                <a:gd name="connsiteY2" fmla="*/ 46210 h 132524"/>
                <a:gd name="connsiteX3" fmla="*/ 230051 w 292341"/>
                <a:gd name="connsiteY3" fmla="*/ 65260 h 132524"/>
                <a:gd name="connsiteX4" fmla="*/ 183616 w 292341"/>
                <a:gd name="connsiteY4" fmla="*/ 90263 h 132524"/>
                <a:gd name="connsiteX5" fmla="*/ 127657 w 292341"/>
                <a:gd name="connsiteY5" fmla="*/ 90263 h 132524"/>
                <a:gd name="connsiteX6" fmla="*/ 76460 w 292341"/>
                <a:gd name="connsiteY6" fmla="*/ 102168 h 132524"/>
                <a:gd name="connsiteX7" fmla="*/ 1451 w 292341"/>
                <a:gd name="connsiteY7" fmla="*/ 131935 h 132524"/>
                <a:gd name="connsiteX8" fmla="*/ 30026 w 292341"/>
                <a:gd name="connsiteY8" fmla="*/ 60496 h 132524"/>
                <a:gd name="connsiteX9" fmla="*/ 94319 w 292341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90263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90263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90263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86691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86691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92729"/>
                <a:gd name="connsiteY0" fmla="*/ 21206 h 132524"/>
                <a:gd name="connsiteX1" fmla="*/ 199482 w 292729"/>
                <a:gd name="connsiteY1" fmla="*/ 10491 h 132524"/>
                <a:gd name="connsiteX2" fmla="*/ 292351 w 292729"/>
                <a:gd name="connsiteY2" fmla="*/ 46210 h 132524"/>
                <a:gd name="connsiteX3" fmla="*/ 230439 w 292729"/>
                <a:gd name="connsiteY3" fmla="*/ 65260 h 132524"/>
                <a:gd name="connsiteX4" fmla="*/ 184004 w 292729"/>
                <a:gd name="connsiteY4" fmla="*/ 86691 h 132524"/>
                <a:gd name="connsiteX5" fmla="*/ 128045 w 292729"/>
                <a:gd name="connsiteY5" fmla="*/ 90263 h 132524"/>
                <a:gd name="connsiteX6" fmla="*/ 76848 w 292729"/>
                <a:gd name="connsiteY6" fmla="*/ 102168 h 132524"/>
                <a:gd name="connsiteX7" fmla="*/ 1839 w 292729"/>
                <a:gd name="connsiteY7" fmla="*/ 131935 h 132524"/>
                <a:gd name="connsiteX8" fmla="*/ 30414 w 292729"/>
                <a:gd name="connsiteY8" fmla="*/ 60496 h 132524"/>
                <a:gd name="connsiteX9" fmla="*/ 94707 w 292729"/>
                <a:gd name="connsiteY9" fmla="*/ 21206 h 132524"/>
                <a:gd name="connsiteX0" fmla="*/ 94707 w 268059"/>
                <a:gd name="connsiteY0" fmla="*/ 21206 h 132524"/>
                <a:gd name="connsiteX1" fmla="*/ 199482 w 268059"/>
                <a:gd name="connsiteY1" fmla="*/ 10491 h 132524"/>
                <a:gd name="connsiteX2" fmla="*/ 267348 w 268059"/>
                <a:gd name="connsiteY2" fmla="*/ 66450 h 132524"/>
                <a:gd name="connsiteX3" fmla="*/ 230439 w 268059"/>
                <a:gd name="connsiteY3" fmla="*/ 65260 h 132524"/>
                <a:gd name="connsiteX4" fmla="*/ 184004 w 268059"/>
                <a:gd name="connsiteY4" fmla="*/ 86691 h 132524"/>
                <a:gd name="connsiteX5" fmla="*/ 128045 w 268059"/>
                <a:gd name="connsiteY5" fmla="*/ 90263 h 132524"/>
                <a:gd name="connsiteX6" fmla="*/ 76848 w 268059"/>
                <a:gd name="connsiteY6" fmla="*/ 102168 h 132524"/>
                <a:gd name="connsiteX7" fmla="*/ 1839 w 268059"/>
                <a:gd name="connsiteY7" fmla="*/ 131935 h 132524"/>
                <a:gd name="connsiteX8" fmla="*/ 30414 w 268059"/>
                <a:gd name="connsiteY8" fmla="*/ 60496 h 132524"/>
                <a:gd name="connsiteX9" fmla="*/ 94707 w 268059"/>
                <a:gd name="connsiteY9" fmla="*/ 21206 h 132524"/>
                <a:gd name="connsiteX0" fmla="*/ 94707 w 286824"/>
                <a:gd name="connsiteY0" fmla="*/ 21206 h 132524"/>
                <a:gd name="connsiteX1" fmla="*/ 199482 w 286824"/>
                <a:gd name="connsiteY1" fmla="*/ 10491 h 132524"/>
                <a:gd name="connsiteX2" fmla="*/ 286398 w 286824"/>
                <a:gd name="connsiteY2" fmla="*/ 77166 h 132524"/>
                <a:gd name="connsiteX3" fmla="*/ 230439 w 286824"/>
                <a:gd name="connsiteY3" fmla="*/ 65260 h 132524"/>
                <a:gd name="connsiteX4" fmla="*/ 184004 w 286824"/>
                <a:gd name="connsiteY4" fmla="*/ 86691 h 132524"/>
                <a:gd name="connsiteX5" fmla="*/ 128045 w 286824"/>
                <a:gd name="connsiteY5" fmla="*/ 90263 h 132524"/>
                <a:gd name="connsiteX6" fmla="*/ 76848 w 286824"/>
                <a:gd name="connsiteY6" fmla="*/ 102168 h 132524"/>
                <a:gd name="connsiteX7" fmla="*/ 1839 w 286824"/>
                <a:gd name="connsiteY7" fmla="*/ 131935 h 132524"/>
                <a:gd name="connsiteX8" fmla="*/ 30414 w 286824"/>
                <a:gd name="connsiteY8" fmla="*/ 60496 h 132524"/>
                <a:gd name="connsiteX9" fmla="*/ 94707 w 286824"/>
                <a:gd name="connsiteY9" fmla="*/ 21206 h 132524"/>
                <a:gd name="connsiteX0" fmla="*/ 94707 w 286530"/>
                <a:gd name="connsiteY0" fmla="*/ 21206 h 132524"/>
                <a:gd name="connsiteX1" fmla="*/ 199482 w 286530"/>
                <a:gd name="connsiteY1" fmla="*/ 10491 h 132524"/>
                <a:gd name="connsiteX2" fmla="*/ 286398 w 286530"/>
                <a:gd name="connsiteY2" fmla="*/ 77166 h 132524"/>
                <a:gd name="connsiteX3" fmla="*/ 230439 w 286530"/>
                <a:gd name="connsiteY3" fmla="*/ 65260 h 132524"/>
                <a:gd name="connsiteX4" fmla="*/ 184004 w 286530"/>
                <a:gd name="connsiteY4" fmla="*/ 86691 h 132524"/>
                <a:gd name="connsiteX5" fmla="*/ 128045 w 286530"/>
                <a:gd name="connsiteY5" fmla="*/ 90263 h 132524"/>
                <a:gd name="connsiteX6" fmla="*/ 76848 w 286530"/>
                <a:gd name="connsiteY6" fmla="*/ 102168 h 132524"/>
                <a:gd name="connsiteX7" fmla="*/ 1839 w 286530"/>
                <a:gd name="connsiteY7" fmla="*/ 131935 h 132524"/>
                <a:gd name="connsiteX8" fmla="*/ 30414 w 286530"/>
                <a:gd name="connsiteY8" fmla="*/ 60496 h 132524"/>
                <a:gd name="connsiteX9" fmla="*/ 94707 w 286530"/>
                <a:gd name="connsiteY9" fmla="*/ 21206 h 132524"/>
                <a:gd name="connsiteX0" fmla="*/ 72897 w 264720"/>
                <a:gd name="connsiteY0" fmla="*/ 21206 h 104966"/>
                <a:gd name="connsiteX1" fmla="*/ 177672 w 264720"/>
                <a:gd name="connsiteY1" fmla="*/ 10491 h 104966"/>
                <a:gd name="connsiteX2" fmla="*/ 264588 w 264720"/>
                <a:gd name="connsiteY2" fmla="*/ 77166 h 104966"/>
                <a:gd name="connsiteX3" fmla="*/ 208629 w 264720"/>
                <a:gd name="connsiteY3" fmla="*/ 65260 h 104966"/>
                <a:gd name="connsiteX4" fmla="*/ 162194 w 264720"/>
                <a:gd name="connsiteY4" fmla="*/ 86691 h 104966"/>
                <a:gd name="connsiteX5" fmla="*/ 106235 w 264720"/>
                <a:gd name="connsiteY5" fmla="*/ 90263 h 104966"/>
                <a:gd name="connsiteX6" fmla="*/ 55038 w 264720"/>
                <a:gd name="connsiteY6" fmla="*/ 102168 h 104966"/>
                <a:gd name="connsiteX7" fmla="*/ 13381 w 264720"/>
                <a:gd name="connsiteY7" fmla="*/ 96588 h 104966"/>
                <a:gd name="connsiteX8" fmla="*/ 8604 w 264720"/>
                <a:gd name="connsiteY8" fmla="*/ 60496 h 104966"/>
                <a:gd name="connsiteX9" fmla="*/ 72897 w 264720"/>
                <a:gd name="connsiteY9" fmla="*/ 21206 h 104966"/>
                <a:gd name="connsiteX0" fmla="*/ 72897 w 241986"/>
                <a:gd name="connsiteY0" fmla="*/ 21206 h 104966"/>
                <a:gd name="connsiteX1" fmla="*/ 177672 w 241986"/>
                <a:gd name="connsiteY1" fmla="*/ 10491 h 104966"/>
                <a:gd name="connsiteX2" fmla="*/ 241768 w 241986"/>
                <a:gd name="connsiteY2" fmla="*/ 40283 h 104966"/>
                <a:gd name="connsiteX3" fmla="*/ 208629 w 241986"/>
                <a:gd name="connsiteY3" fmla="*/ 65260 h 104966"/>
                <a:gd name="connsiteX4" fmla="*/ 162194 w 241986"/>
                <a:gd name="connsiteY4" fmla="*/ 86691 h 104966"/>
                <a:gd name="connsiteX5" fmla="*/ 106235 w 241986"/>
                <a:gd name="connsiteY5" fmla="*/ 90263 h 104966"/>
                <a:gd name="connsiteX6" fmla="*/ 55038 w 241986"/>
                <a:gd name="connsiteY6" fmla="*/ 102168 h 104966"/>
                <a:gd name="connsiteX7" fmla="*/ 13381 w 241986"/>
                <a:gd name="connsiteY7" fmla="*/ 96588 h 104966"/>
                <a:gd name="connsiteX8" fmla="*/ 8604 w 241986"/>
                <a:gd name="connsiteY8" fmla="*/ 60496 h 104966"/>
                <a:gd name="connsiteX9" fmla="*/ 72897 w 241986"/>
                <a:gd name="connsiteY9" fmla="*/ 21206 h 104966"/>
                <a:gd name="connsiteX0" fmla="*/ 72897 w 241986"/>
                <a:gd name="connsiteY0" fmla="*/ 21206 h 104966"/>
                <a:gd name="connsiteX1" fmla="*/ 177672 w 241986"/>
                <a:gd name="connsiteY1" fmla="*/ 10491 h 104966"/>
                <a:gd name="connsiteX2" fmla="*/ 241768 w 241986"/>
                <a:gd name="connsiteY2" fmla="*/ 40283 h 104966"/>
                <a:gd name="connsiteX3" fmla="*/ 208629 w 241986"/>
                <a:gd name="connsiteY3" fmla="*/ 65260 h 104966"/>
                <a:gd name="connsiteX4" fmla="*/ 162194 w 241986"/>
                <a:gd name="connsiteY4" fmla="*/ 86691 h 104966"/>
                <a:gd name="connsiteX5" fmla="*/ 106235 w 241986"/>
                <a:gd name="connsiteY5" fmla="*/ 90263 h 104966"/>
                <a:gd name="connsiteX6" fmla="*/ 55038 w 241986"/>
                <a:gd name="connsiteY6" fmla="*/ 102168 h 104966"/>
                <a:gd name="connsiteX7" fmla="*/ 13381 w 241986"/>
                <a:gd name="connsiteY7" fmla="*/ 96588 h 104966"/>
                <a:gd name="connsiteX8" fmla="*/ 8604 w 241986"/>
                <a:gd name="connsiteY8" fmla="*/ 60496 h 104966"/>
                <a:gd name="connsiteX9" fmla="*/ 72897 w 241986"/>
                <a:gd name="connsiteY9" fmla="*/ 21206 h 104966"/>
                <a:gd name="connsiteX0" fmla="*/ 72897 w 241986"/>
                <a:gd name="connsiteY0" fmla="*/ 21206 h 104966"/>
                <a:gd name="connsiteX1" fmla="*/ 177672 w 241986"/>
                <a:gd name="connsiteY1" fmla="*/ 10491 h 104966"/>
                <a:gd name="connsiteX2" fmla="*/ 241768 w 241986"/>
                <a:gd name="connsiteY2" fmla="*/ 40283 h 104966"/>
                <a:gd name="connsiteX3" fmla="*/ 208629 w 241986"/>
                <a:gd name="connsiteY3" fmla="*/ 65260 h 104966"/>
                <a:gd name="connsiteX4" fmla="*/ 162194 w 241986"/>
                <a:gd name="connsiteY4" fmla="*/ 86691 h 104966"/>
                <a:gd name="connsiteX5" fmla="*/ 106235 w 241986"/>
                <a:gd name="connsiteY5" fmla="*/ 90263 h 104966"/>
                <a:gd name="connsiteX6" fmla="*/ 55038 w 241986"/>
                <a:gd name="connsiteY6" fmla="*/ 102168 h 104966"/>
                <a:gd name="connsiteX7" fmla="*/ 13381 w 241986"/>
                <a:gd name="connsiteY7" fmla="*/ 96588 h 104966"/>
                <a:gd name="connsiteX8" fmla="*/ 8604 w 241986"/>
                <a:gd name="connsiteY8" fmla="*/ 60496 h 104966"/>
                <a:gd name="connsiteX9" fmla="*/ 72897 w 241986"/>
                <a:gd name="connsiteY9" fmla="*/ 21206 h 104966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62194 w 241986"/>
                <a:gd name="connsiteY4" fmla="*/ 86691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62194 w 241986"/>
                <a:gd name="connsiteY4" fmla="*/ 86691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62194 w 241986"/>
                <a:gd name="connsiteY4" fmla="*/ 86691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  <a:gd name="connsiteX0" fmla="*/ 72897 w 241986"/>
                <a:gd name="connsiteY0" fmla="*/ 21206 h 98153"/>
                <a:gd name="connsiteX1" fmla="*/ 177672 w 241986"/>
                <a:gd name="connsiteY1" fmla="*/ 10491 h 98153"/>
                <a:gd name="connsiteX2" fmla="*/ 241768 w 241986"/>
                <a:gd name="connsiteY2" fmla="*/ 40283 h 98153"/>
                <a:gd name="connsiteX3" fmla="*/ 208629 w 241986"/>
                <a:gd name="connsiteY3" fmla="*/ 65260 h 98153"/>
                <a:gd name="connsiteX4" fmla="*/ 158114 w 241986"/>
                <a:gd name="connsiteY4" fmla="*/ 87882 h 98153"/>
                <a:gd name="connsiteX5" fmla="*/ 106235 w 241986"/>
                <a:gd name="connsiteY5" fmla="*/ 90263 h 98153"/>
                <a:gd name="connsiteX6" fmla="*/ 53282 w 241986"/>
                <a:gd name="connsiteY6" fmla="*/ 86800 h 98153"/>
                <a:gd name="connsiteX7" fmla="*/ 13381 w 241986"/>
                <a:gd name="connsiteY7" fmla="*/ 96588 h 98153"/>
                <a:gd name="connsiteX8" fmla="*/ 8604 w 241986"/>
                <a:gd name="connsiteY8" fmla="*/ 60496 h 98153"/>
                <a:gd name="connsiteX9" fmla="*/ 72897 w 241986"/>
                <a:gd name="connsiteY9" fmla="*/ 21206 h 9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1986" h="98153">
                  <a:moveTo>
                    <a:pt x="72897" y="21206"/>
                  </a:moveTo>
                  <a:cubicBezTo>
                    <a:pt x="98694" y="-621"/>
                    <a:pt x="143540" y="-7964"/>
                    <a:pt x="177672" y="10491"/>
                  </a:cubicBezTo>
                  <a:cubicBezTo>
                    <a:pt x="212994" y="5133"/>
                    <a:pt x="244943" y="4962"/>
                    <a:pt x="241768" y="40283"/>
                  </a:cubicBezTo>
                  <a:cubicBezTo>
                    <a:pt x="238593" y="75604"/>
                    <a:pt x="217167" y="51965"/>
                    <a:pt x="208629" y="65260"/>
                  </a:cubicBezTo>
                  <a:cubicBezTo>
                    <a:pt x="181390" y="66648"/>
                    <a:pt x="168159" y="68347"/>
                    <a:pt x="158114" y="87882"/>
                  </a:cubicBezTo>
                  <a:cubicBezTo>
                    <a:pt x="132271" y="84365"/>
                    <a:pt x="119505" y="70816"/>
                    <a:pt x="106235" y="90263"/>
                  </a:cubicBezTo>
                  <a:cubicBezTo>
                    <a:pt x="81577" y="84706"/>
                    <a:pt x="53282" y="86800"/>
                    <a:pt x="53282" y="86800"/>
                  </a:cubicBezTo>
                  <a:cubicBezTo>
                    <a:pt x="32248" y="93745"/>
                    <a:pt x="21120" y="101549"/>
                    <a:pt x="13381" y="96588"/>
                  </a:cubicBezTo>
                  <a:cubicBezTo>
                    <a:pt x="5642" y="91627"/>
                    <a:pt x="-9652" y="82324"/>
                    <a:pt x="8604" y="60496"/>
                  </a:cubicBezTo>
                  <a:cubicBezTo>
                    <a:pt x="31954" y="47002"/>
                    <a:pt x="45910" y="26365"/>
                    <a:pt x="72897" y="2120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6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6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sz="1036"/>
            </a:p>
          </p:txBody>
        </p:sp>
        <p:sp>
          <p:nvSpPr>
            <p:cNvPr id="3" name="Stomach"/>
            <p:cNvSpPr/>
            <p:nvPr/>
          </p:nvSpPr>
          <p:spPr>
            <a:xfrm>
              <a:off x="4650372" y="2057150"/>
              <a:ext cx="579984" cy="880120"/>
            </a:xfrm>
            <a:custGeom>
              <a:avLst/>
              <a:gdLst>
                <a:gd name="connsiteX0" fmla="*/ 316707 w 571500"/>
                <a:gd name="connsiteY0" fmla="*/ 0 h 804862"/>
                <a:gd name="connsiteX1" fmla="*/ 538163 w 571500"/>
                <a:gd name="connsiteY1" fmla="*/ 295275 h 804862"/>
                <a:gd name="connsiteX2" fmla="*/ 571500 w 571500"/>
                <a:gd name="connsiteY2" fmla="*/ 478631 h 804862"/>
                <a:gd name="connsiteX3" fmla="*/ 566738 w 571500"/>
                <a:gd name="connsiteY3" fmla="*/ 616744 h 804862"/>
                <a:gd name="connsiteX4" fmla="*/ 445294 w 571500"/>
                <a:gd name="connsiteY4" fmla="*/ 804862 h 804862"/>
                <a:gd name="connsiteX5" fmla="*/ 307182 w 571500"/>
                <a:gd name="connsiteY5" fmla="*/ 800100 h 804862"/>
                <a:gd name="connsiteX6" fmla="*/ 240507 w 571500"/>
                <a:gd name="connsiteY6" fmla="*/ 442912 h 804862"/>
                <a:gd name="connsiteX7" fmla="*/ 145257 w 571500"/>
                <a:gd name="connsiteY7" fmla="*/ 250031 h 804862"/>
                <a:gd name="connsiteX8" fmla="*/ 0 w 571500"/>
                <a:gd name="connsiteY8" fmla="*/ 2381 h 804862"/>
                <a:gd name="connsiteX9" fmla="*/ 316707 w 571500"/>
                <a:gd name="connsiteY9" fmla="*/ 0 h 804862"/>
                <a:gd name="connsiteX0" fmla="*/ 316707 w 571500"/>
                <a:gd name="connsiteY0" fmla="*/ 48158 h 853020"/>
                <a:gd name="connsiteX1" fmla="*/ 538163 w 571500"/>
                <a:gd name="connsiteY1" fmla="*/ 343433 h 853020"/>
                <a:gd name="connsiteX2" fmla="*/ 571500 w 571500"/>
                <a:gd name="connsiteY2" fmla="*/ 526789 h 853020"/>
                <a:gd name="connsiteX3" fmla="*/ 566738 w 571500"/>
                <a:gd name="connsiteY3" fmla="*/ 664902 h 853020"/>
                <a:gd name="connsiteX4" fmla="*/ 445294 w 571500"/>
                <a:gd name="connsiteY4" fmla="*/ 853020 h 853020"/>
                <a:gd name="connsiteX5" fmla="*/ 307182 w 571500"/>
                <a:gd name="connsiteY5" fmla="*/ 848258 h 853020"/>
                <a:gd name="connsiteX6" fmla="*/ 240507 w 571500"/>
                <a:gd name="connsiteY6" fmla="*/ 491070 h 853020"/>
                <a:gd name="connsiteX7" fmla="*/ 145257 w 571500"/>
                <a:gd name="connsiteY7" fmla="*/ 298189 h 853020"/>
                <a:gd name="connsiteX8" fmla="*/ 0 w 571500"/>
                <a:gd name="connsiteY8" fmla="*/ 50539 h 853020"/>
                <a:gd name="connsiteX9" fmla="*/ 316707 w 571500"/>
                <a:gd name="connsiteY9" fmla="*/ 48158 h 853020"/>
                <a:gd name="connsiteX0" fmla="*/ 316707 w 571500"/>
                <a:gd name="connsiteY0" fmla="*/ 50378 h 855240"/>
                <a:gd name="connsiteX1" fmla="*/ 538163 w 571500"/>
                <a:gd name="connsiteY1" fmla="*/ 345653 h 855240"/>
                <a:gd name="connsiteX2" fmla="*/ 571500 w 571500"/>
                <a:gd name="connsiteY2" fmla="*/ 529009 h 855240"/>
                <a:gd name="connsiteX3" fmla="*/ 566738 w 571500"/>
                <a:gd name="connsiteY3" fmla="*/ 667122 h 855240"/>
                <a:gd name="connsiteX4" fmla="*/ 445294 w 571500"/>
                <a:gd name="connsiteY4" fmla="*/ 855240 h 855240"/>
                <a:gd name="connsiteX5" fmla="*/ 307182 w 571500"/>
                <a:gd name="connsiteY5" fmla="*/ 850478 h 855240"/>
                <a:gd name="connsiteX6" fmla="*/ 240507 w 571500"/>
                <a:gd name="connsiteY6" fmla="*/ 493290 h 855240"/>
                <a:gd name="connsiteX7" fmla="*/ 145257 w 571500"/>
                <a:gd name="connsiteY7" fmla="*/ 300409 h 855240"/>
                <a:gd name="connsiteX8" fmla="*/ 0 w 571500"/>
                <a:gd name="connsiteY8" fmla="*/ 52759 h 855240"/>
                <a:gd name="connsiteX9" fmla="*/ 316707 w 571500"/>
                <a:gd name="connsiteY9" fmla="*/ 50378 h 855240"/>
                <a:gd name="connsiteX0" fmla="*/ 316707 w 571500"/>
                <a:gd name="connsiteY0" fmla="*/ 50378 h 855240"/>
                <a:gd name="connsiteX1" fmla="*/ 538163 w 571500"/>
                <a:gd name="connsiteY1" fmla="*/ 345653 h 855240"/>
                <a:gd name="connsiteX2" fmla="*/ 571500 w 571500"/>
                <a:gd name="connsiteY2" fmla="*/ 529009 h 855240"/>
                <a:gd name="connsiteX3" fmla="*/ 566738 w 571500"/>
                <a:gd name="connsiteY3" fmla="*/ 667122 h 855240"/>
                <a:gd name="connsiteX4" fmla="*/ 445294 w 571500"/>
                <a:gd name="connsiteY4" fmla="*/ 855240 h 855240"/>
                <a:gd name="connsiteX5" fmla="*/ 307182 w 571500"/>
                <a:gd name="connsiteY5" fmla="*/ 850478 h 855240"/>
                <a:gd name="connsiteX6" fmla="*/ 240507 w 571500"/>
                <a:gd name="connsiteY6" fmla="*/ 493290 h 855240"/>
                <a:gd name="connsiteX7" fmla="*/ 145257 w 571500"/>
                <a:gd name="connsiteY7" fmla="*/ 300409 h 855240"/>
                <a:gd name="connsiteX8" fmla="*/ 0 w 571500"/>
                <a:gd name="connsiteY8" fmla="*/ 52759 h 855240"/>
                <a:gd name="connsiteX9" fmla="*/ 316707 w 571500"/>
                <a:gd name="connsiteY9" fmla="*/ 50378 h 855240"/>
                <a:gd name="connsiteX0" fmla="*/ 316707 w 571500"/>
                <a:gd name="connsiteY0" fmla="*/ 50378 h 855240"/>
                <a:gd name="connsiteX1" fmla="*/ 538163 w 571500"/>
                <a:gd name="connsiteY1" fmla="*/ 345653 h 855240"/>
                <a:gd name="connsiteX2" fmla="*/ 571500 w 571500"/>
                <a:gd name="connsiteY2" fmla="*/ 529009 h 855240"/>
                <a:gd name="connsiteX3" fmla="*/ 566738 w 571500"/>
                <a:gd name="connsiteY3" fmla="*/ 667122 h 855240"/>
                <a:gd name="connsiteX4" fmla="*/ 445294 w 571500"/>
                <a:gd name="connsiteY4" fmla="*/ 855240 h 855240"/>
                <a:gd name="connsiteX5" fmla="*/ 307182 w 571500"/>
                <a:gd name="connsiteY5" fmla="*/ 850478 h 855240"/>
                <a:gd name="connsiteX6" fmla="*/ 240507 w 571500"/>
                <a:gd name="connsiteY6" fmla="*/ 493290 h 855240"/>
                <a:gd name="connsiteX7" fmla="*/ 145257 w 571500"/>
                <a:gd name="connsiteY7" fmla="*/ 300409 h 855240"/>
                <a:gd name="connsiteX8" fmla="*/ 0 w 571500"/>
                <a:gd name="connsiteY8" fmla="*/ 52759 h 855240"/>
                <a:gd name="connsiteX9" fmla="*/ 316707 w 571500"/>
                <a:gd name="connsiteY9" fmla="*/ 50378 h 855240"/>
                <a:gd name="connsiteX0" fmla="*/ 316707 w 571500"/>
                <a:gd name="connsiteY0" fmla="*/ 50378 h 855240"/>
                <a:gd name="connsiteX1" fmla="*/ 538163 w 571500"/>
                <a:gd name="connsiteY1" fmla="*/ 345653 h 855240"/>
                <a:gd name="connsiteX2" fmla="*/ 571500 w 571500"/>
                <a:gd name="connsiteY2" fmla="*/ 529009 h 855240"/>
                <a:gd name="connsiteX3" fmla="*/ 566738 w 571500"/>
                <a:gd name="connsiteY3" fmla="*/ 667122 h 855240"/>
                <a:gd name="connsiteX4" fmla="*/ 445294 w 571500"/>
                <a:gd name="connsiteY4" fmla="*/ 855240 h 855240"/>
                <a:gd name="connsiteX5" fmla="*/ 307182 w 571500"/>
                <a:gd name="connsiteY5" fmla="*/ 850478 h 855240"/>
                <a:gd name="connsiteX6" fmla="*/ 240507 w 571500"/>
                <a:gd name="connsiteY6" fmla="*/ 493290 h 855240"/>
                <a:gd name="connsiteX7" fmla="*/ 145257 w 571500"/>
                <a:gd name="connsiteY7" fmla="*/ 300409 h 855240"/>
                <a:gd name="connsiteX8" fmla="*/ 0 w 571500"/>
                <a:gd name="connsiteY8" fmla="*/ 52759 h 855240"/>
                <a:gd name="connsiteX9" fmla="*/ 316707 w 571500"/>
                <a:gd name="connsiteY9" fmla="*/ 50378 h 855240"/>
                <a:gd name="connsiteX0" fmla="*/ 316707 w 574815"/>
                <a:gd name="connsiteY0" fmla="*/ 50378 h 855240"/>
                <a:gd name="connsiteX1" fmla="*/ 538163 w 574815"/>
                <a:gd name="connsiteY1" fmla="*/ 345653 h 855240"/>
                <a:gd name="connsiteX2" fmla="*/ 571500 w 574815"/>
                <a:gd name="connsiteY2" fmla="*/ 529009 h 855240"/>
                <a:gd name="connsiteX3" fmla="*/ 566738 w 574815"/>
                <a:gd name="connsiteY3" fmla="*/ 667122 h 855240"/>
                <a:gd name="connsiteX4" fmla="*/ 445294 w 574815"/>
                <a:gd name="connsiteY4" fmla="*/ 855240 h 855240"/>
                <a:gd name="connsiteX5" fmla="*/ 307182 w 574815"/>
                <a:gd name="connsiteY5" fmla="*/ 850478 h 855240"/>
                <a:gd name="connsiteX6" fmla="*/ 240507 w 574815"/>
                <a:gd name="connsiteY6" fmla="*/ 493290 h 855240"/>
                <a:gd name="connsiteX7" fmla="*/ 145257 w 574815"/>
                <a:gd name="connsiteY7" fmla="*/ 300409 h 855240"/>
                <a:gd name="connsiteX8" fmla="*/ 0 w 574815"/>
                <a:gd name="connsiteY8" fmla="*/ 52759 h 855240"/>
                <a:gd name="connsiteX9" fmla="*/ 316707 w 574815"/>
                <a:gd name="connsiteY9" fmla="*/ 50378 h 855240"/>
                <a:gd name="connsiteX0" fmla="*/ 316707 w 574815"/>
                <a:gd name="connsiteY0" fmla="*/ 50378 h 855240"/>
                <a:gd name="connsiteX1" fmla="*/ 538163 w 574815"/>
                <a:gd name="connsiteY1" fmla="*/ 345653 h 855240"/>
                <a:gd name="connsiteX2" fmla="*/ 571500 w 574815"/>
                <a:gd name="connsiteY2" fmla="*/ 529009 h 855240"/>
                <a:gd name="connsiteX3" fmla="*/ 566738 w 574815"/>
                <a:gd name="connsiteY3" fmla="*/ 667122 h 855240"/>
                <a:gd name="connsiteX4" fmla="*/ 445294 w 574815"/>
                <a:gd name="connsiteY4" fmla="*/ 855240 h 855240"/>
                <a:gd name="connsiteX5" fmla="*/ 307182 w 574815"/>
                <a:gd name="connsiteY5" fmla="*/ 850478 h 855240"/>
                <a:gd name="connsiteX6" fmla="*/ 240507 w 574815"/>
                <a:gd name="connsiteY6" fmla="*/ 493290 h 855240"/>
                <a:gd name="connsiteX7" fmla="*/ 145257 w 574815"/>
                <a:gd name="connsiteY7" fmla="*/ 300409 h 855240"/>
                <a:gd name="connsiteX8" fmla="*/ 0 w 574815"/>
                <a:gd name="connsiteY8" fmla="*/ 52759 h 855240"/>
                <a:gd name="connsiteX9" fmla="*/ 316707 w 574815"/>
                <a:gd name="connsiteY9" fmla="*/ 50378 h 855240"/>
                <a:gd name="connsiteX0" fmla="*/ 316707 w 574815"/>
                <a:gd name="connsiteY0" fmla="*/ 50378 h 865364"/>
                <a:gd name="connsiteX1" fmla="*/ 538163 w 574815"/>
                <a:gd name="connsiteY1" fmla="*/ 345653 h 865364"/>
                <a:gd name="connsiteX2" fmla="*/ 571500 w 574815"/>
                <a:gd name="connsiteY2" fmla="*/ 529009 h 865364"/>
                <a:gd name="connsiteX3" fmla="*/ 566738 w 574815"/>
                <a:gd name="connsiteY3" fmla="*/ 667122 h 865364"/>
                <a:gd name="connsiteX4" fmla="*/ 445294 w 574815"/>
                <a:gd name="connsiteY4" fmla="*/ 855240 h 865364"/>
                <a:gd name="connsiteX5" fmla="*/ 307182 w 574815"/>
                <a:gd name="connsiteY5" fmla="*/ 850478 h 865364"/>
                <a:gd name="connsiteX6" fmla="*/ 240507 w 574815"/>
                <a:gd name="connsiteY6" fmla="*/ 493290 h 865364"/>
                <a:gd name="connsiteX7" fmla="*/ 145257 w 574815"/>
                <a:gd name="connsiteY7" fmla="*/ 300409 h 865364"/>
                <a:gd name="connsiteX8" fmla="*/ 0 w 574815"/>
                <a:gd name="connsiteY8" fmla="*/ 52759 h 865364"/>
                <a:gd name="connsiteX9" fmla="*/ 316707 w 574815"/>
                <a:gd name="connsiteY9" fmla="*/ 50378 h 865364"/>
                <a:gd name="connsiteX0" fmla="*/ 316707 w 574815"/>
                <a:gd name="connsiteY0" fmla="*/ 50378 h 871753"/>
                <a:gd name="connsiteX1" fmla="*/ 538163 w 574815"/>
                <a:gd name="connsiteY1" fmla="*/ 345653 h 871753"/>
                <a:gd name="connsiteX2" fmla="*/ 571500 w 574815"/>
                <a:gd name="connsiteY2" fmla="*/ 529009 h 871753"/>
                <a:gd name="connsiteX3" fmla="*/ 566738 w 574815"/>
                <a:gd name="connsiteY3" fmla="*/ 667122 h 871753"/>
                <a:gd name="connsiteX4" fmla="*/ 445294 w 574815"/>
                <a:gd name="connsiteY4" fmla="*/ 855240 h 871753"/>
                <a:gd name="connsiteX5" fmla="*/ 307182 w 574815"/>
                <a:gd name="connsiteY5" fmla="*/ 850478 h 871753"/>
                <a:gd name="connsiteX6" fmla="*/ 240507 w 574815"/>
                <a:gd name="connsiteY6" fmla="*/ 493290 h 871753"/>
                <a:gd name="connsiteX7" fmla="*/ 145257 w 574815"/>
                <a:gd name="connsiteY7" fmla="*/ 300409 h 871753"/>
                <a:gd name="connsiteX8" fmla="*/ 0 w 574815"/>
                <a:gd name="connsiteY8" fmla="*/ 52759 h 871753"/>
                <a:gd name="connsiteX9" fmla="*/ 316707 w 574815"/>
                <a:gd name="connsiteY9" fmla="*/ 50378 h 871753"/>
                <a:gd name="connsiteX0" fmla="*/ 316707 w 574815"/>
                <a:gd name="connsiteY0" fmla="*/ 50378 h 871753"/>
                <a:gd name="connsiteX1" fmla="*/ 538163 w 574815"/>
                <a:gd name="connsiteY1" fmla="*/ 345653 h 871753"/>
                <a:gd name="connsiteX2" fmla="*/ 571500 w 574815"/>
                <a:gd name="connsiteY2" fmla="*/ 529009 h 871753"/>
                <a:gd name="connsiteX3" fmla="*/ 566738 w 574815"/>
                <a:gd name="connsiteY3" fmla="*/ 667122 h 871753"/>
                <a:gd name="connsiteX4" fmla="*/ 445294 w 574815"/>
                <a:gd name="connsiteY4" fmla="*/ 855240 h 871753"/>
                <a:gd name="connsiteX5" fmla="*/ 307182 w 574815"/>
                <a:gd name="connsiteY5" fmla="*/ 850478 h 871753"/>
                <a:gd name="connsiteX6" fmla="*/ 240507 w 574815"/>
                <a:gd name="connsiteY6" fmla="*/ 493290 h 871753"/>
                <a:gd name="connsiteX7" fmla="*/ 145257 w 574815"/>
                <a:gd name="connsiteY7" fmla="*/ 300409 h 871753"/>
                <a:gd name="connsiteX8" fmla="*/ 0 w 574815"/>
                <a:gd name="connsiteY8" fmla="*/ 52759 h 871753"/>
                <a:gd name="connsiteX9" fmla="*/ 316707 w 574815"/>
                <a:gd name="connsiteY9" fmla="*/ 50378 h 871753"/>
                <a:gd name="connsiteX0" fmla="*/ 316707 w 574815"/>
                <a:gd name="connsiteY0" fmla="*/ 50378 h 871753"/>
                <a:gd name="connsiteX1" fmla="*/ 538163 w 574815"/>
                <a:gd name="connsiteY1" fmla="*/ 345653 h 871753"/>
                <a:gd name="connsiteX2" fmla="*/ 571500 w 574815"/>
                <a:gd name="connsiteY2" fmla="*/ 529009 h 871753"/>
                <a:gd name="connsiteX3" fmla="*/ 566738 w 574815"/>
                <a:gd name="connsiteY3" fmla="*/ 667122 h 871753"/>
                <a:gd name="connsiteX4" fmla="*/ 445294 w 574815"/>
                <a:gd name="connsiteY4" fmla="*/ 855240 h 871753"/>
                <a:gd name="connsiteX5" fmla="*/ 307182 w 574815"/>
                <a:gd name="connsiteY5" fmla="*/ 850478 h 871753"/>
                <a:gd name="connsiteX6" fmla="*/ 240507 w 574815"/>
                <a:gd name="connsiteY6" fmla="*/ 493290 h 871753"/>
                <a:gd name="connsiteX7" fmla="*/ 145257 w 574815"/>
                <a:gd name="connsiteY7" fmla="*/ 300409 h 871753"/>
                <a:gd name="connsiteX8" fmla="*/ 0 w 574815"/>
                <a:gd name="connsiteY8" fmla="*/ 52759 h 871753"/>
                <a:gd name="connsiteX9" fmla="*/ 316707 w 574815"/>
                <a:gd name="connsiteY9" fmla="*/ 50378 h 871753"/>
                <a:gd name="connsiteX0" fmla="*/ 316707 w 574815"/>
                <a:gd name="connsiteY0" fmla="*/ 50378 h 871753"/>
                <a:gd name="connsiteX1" fmla="*/ 538163 w 574815"/>
                <a:gd name="connsiteY1" fmla="*/ 345653 h 871753"/>
                <a:gd name="connsiteX2" fmla="*/ 571500 w 574815"/>
                <a:gd name="connsiteY2" fmla="*/ 529009 h 871753"/>
                <a:gd name="connsiteX3" fmla="*/ 566738 w 574815"/>
                <a:gd name="connsiteY3" fmla="*/ 667122 h 871753"/>
                <a:gd name="connsiteX4" fmla="*/ 445294 w 574815"/>
                <a:gd name="connsiteY4" fmla="*/ 855240 h 871753"/>
                <a:gd name="connsiteX5" fmla="*/ 307182 w 574815"/>
                <a:gd name="connsiteY5" fmla="*/ 850478 h 871753"/>
                <a:gd name="connsiteX6" fmla="*/ 240507 w 574815"/>
                <a:gd name="connsiteY6" fmla="*/ 493290 h 871753"/>
                <a:gd name="connsiteX7" fmla="*/ 145257 w 574815"/>
                <a:gd name="connsiteY7" fmla="*/ 300409 h 871753"/>
                <a:gd name="connsiteX8" fmla="*/ 0 w 574815"/>
                <a:gd name="connsiteY8" fmla="*/ 52759 h 871753"/>
                <a:gd name="connsiteX9" fmla="*/ 316707 w 574815"/>
                <a:gd name="connsiteY9" fmla="*/ 50378 h 871753"/>
                <a:gd name="connsiteX0" fmla="*/ 316707 w 574815"/>
                <a:gd name="connsiteY0" fmla="*/ 50378 h 871753"/>
                <a:gd name="connsiteX1" fmla="*/ 538163 w 574815"/>
                <a:gd name="connsiteY1" fmla="*/ 345653 h 871753"/>
                <a:gd name="connsiteX2" fmla="*/ 571500 w 574815"/>
                <a:gd name="connsiteY2" fmla="*/ 529009 h 871753"/>
                <a:gd name="connsiteX3" fmla="*/ 566738 w 574815"/>
                <a:gd name="connsiteY3" fmla="*/ 667122 h 871753"/>
                <a:gd name="connsiteX4" fmla="*/ 445294 w 574815"/>
                <a:gd name="connsiteY4" fmla="*/ 855240 h 871753"/>
                <a:gd name="connsiteX5" fmla="*/ 307182 w 574815"/>
                <a:gd name="connsiteY5" fmla="*/ 850478 h 871753"/>
                <a:gd name="connsiteX6" fmla="*/ 240507 w 574815"/>
                <a:gd name="connsiteY6" fmla="*/ 493290 h 871753"/>
                <a:gd name="connsiteX7" fmla="*/ 145257 w 574815"/>
                <a:gd name="connsiteY7" fmla="*/ 300409 h 871753"/>
                <a:gd name="connsiteX8" fmla="*/ 0 w 574815"/>
                <a:gd name="connsiteY8" fmla="*/ 52759 h 871753"/>
                <a:gd name="connsiteX9" fmla="*/ 316707 w 574815"/>
                <a:gd name="connsiteY9" fmla="*/ 50378 h 871753"/>
                <a:gd name="connsiteX0" fmla="*/ 317307 w 575415"/>
                <a:gd name="connsiteY0" fmla="*/ 50378 h 871753"/>
                <a:gd name="connsiteX1" fmla="*/ 538763 w 575415"/>
                <a:gd name="connsiteY1" fmla="*/ 345653 h 871753"/>
                <a:gd name="connsiteX2" fmla="*/ 572100 w 575415"/>
                <a:gd name="connsiteY2" fmla="*/ 529009 h 871753"/>
                <a:gd name="connsiteX3" fmla="*/ 567338 w 575415"/>
                <a:gd name="connsiteY3" fmla="*/ 667122 h 871753"/>
                <a:gd name="connsiteX4" fmla="*/ 445894 w 575415"/>
                <a:gd name="connsiteY4" fmla="*/ 855240 h 871753"/>
                <a:gd name="connsiteX5" fmla="*/ 307782 w 575415"/>
                <a:gd name="connsiteY5" fmla="*/ 850478 h 871753"/>
                <a:gd name="connsiteX6" fmla="*/ 241107 w 575415"/>
                <a:gd name="connsiteY6" fmla="*/ 493290 h 871753"/>
                <a:gd name="connsiteX7" fmla="*/ 145857 w 575415"/>
                <a:gd name="connsiteY7" fmla="*/ 300409 h 871753"/>
                <a:gd name="connsiteX8" fmla="*/ 600 w 575415"/>
                <a:gd name="connsiteY8" fmla="*/ 52759 h 871753"/>
                <a:gd name="connsiteX9" fmla="*/ 317307 w 575415"/>
                <a:gd name="connsiteY9" fmla="*/ 50378 h 871753"/>
                <a:gd name="connsiteX0" fmla="*/ 317307 w 575415"/>
                <a:gd name="connsiteY0" fmla="*/ 51434 h 872809"/>
                <a:gd name="connsiteX1" fmla="*/ 538763 w 575415"/>
                <a:gd name="connsiteY1" fmla="*/ 346709 h 872809"/>
                <a:gd name="connsiteX2" fmla="*/ 572100 w 575415"/>
                <a:gd name="connsiteY2" fmla="*/ 530065 h 872809"/>
                <a:gd name="connsiteX3" fmla="*/ 567338 w 575415"/>
                <a:gd name="connsiteY3" fmla="*/ 668178 h 872809"/>
                <a:gd name="connsiteX4" fmla="*/ 445894 w 575415"/>
                <a:gd name="connsiteY4" fmla="*/ 856296 h 872809"/>
                <a:gd name="connsiteX5" fmla="*/ 307782 w 575415"/>
                <a:gd name="connsiteY5" fmla="*/ 851534 h 872809"/>
                <a:gd name="connsiteX6" fmla="*/ 241107 w 575415"/>
                <a:gd name="connsiteY6" fmla="*/ 494346 h 872809"/>
                <a:gd name="connsiteX7" fmla="*/ 145857 w 575415"/>
                <a:gd name="connsiteY7" fmla="*/ 301465 h 872809"/>
                <a:gd name="connsiteX8" fmla="*/ 600 w 575415"/>
                <a:gd name="connsiteY8" fmla="*/ 53815 h 872809"/>
                <a:gd name="connsiteX9" fmla="*/ 317307 w 575415"/>
                <a:gd name="connsiteY9" fmla="*/ 51434 h 872809"/>
                <a:gd name="connsiteX0" fmla="*/ 303238 w 561346"/>
                <a:gd name="connsiteY0" fmla="*/ 56625 h 878000"/>
                <a:gd name="connsiteX1" fmla="*/ 524694 w 561346"/>
                <a:gd name="connsiteY1" fmla="*/ 351900 h 878000"/>
                <a:gd name="connsiteX2" fmla="*/ 558031 w 561346"/>
                <a:gd name="connsiteY2" fmla="*/ 535256 h 878000"/>
                <a:gd name="connsiteX3" fmla="*/ 553269 w 561346"/>
                <a:gd name="connsiteY3" fmla="*/ 673369 h 878000"/>
                <a:gd name="connsiteX4" fmla="*/ 431825 w 561346"/>
                <a:gd name="connsiteY4" fmla="*/ 861487 h 878000"/>
                <a:gd name="connsiteX5" fmla="*/ 293713 w 561346"/>
                <a:gd name="connsiteY5" fmla="*/ 856725 h 878000"/>
                <a:gd name="connsiteX6" fmla="*/ 227038 w 561346"/>
                <a:gd name="connsiteY6" fmla="*/ 499537 h 878000"/>
                <a:gd name="connsiteX7" fmla="*/ 131788 w 561346"/>
                <a:gd name="connsiteY7" fmla="*/ 306656 h 878000"/>
                <a:gd name="connsiteX8" fmla="*/ 819 w 561346"/>
                <a:gd name="connsiteY8" fmla="*/ 51862 h 878000"/>
                <a:gd name="connsiteX9" fmla="*/ 303238 w 561346"/>
                <a:gd name="connsiteY9" fmla="*/ 56625 h 878000"/>
                <a:gd name="connsiteX0" fmla="*/ 313487 w 571595"/>
                <a:gd name="connsiteY0" fmla="*/ 56625 h 878000"/>
                <a:gd name="connsiteX1" fmla="*/ 534943 w 571595"/>
                <a:gd name="connsiteY1" fmla="*/ 351900 h 878000"/>
                <a:gd name="connsiteX2" fmla="*/ 568280 w 571595"/>
                <a:gd name="connsiteY2" fmla="*/ 535256 h 878000"/>
                <a:gd name="connsiteX3" fmla="*/ 563518 w 571595"/>
                <a:gd name="connsiteY3" fmla="*/ 673369 h 878000"/>
                <a:gd name="connsiteX4" fmla="*/ 442074 w 571595"/>
                <a:gd name="connsiteY4" fmla="*/ 861487 h 878000"/>
                <a:gd name="connsiteX5" fmla="*/ 303962 w 571595"/>
                <a:gd name="connsiteY5" fmla="*/ 856725 h 878000"/>
                <a:gd name="connsiteX6" fmla="*/ 237287 w 571595"/>
                <a:gd name="connsiteY6" fmla="*/ 499537 h 878000"/>
                <a:gd name="connsiteX7" fmla="*/ 142037 w 571595"/>
                <a:gd name="connsiteY7" fmla="*/ 306656 h 878000"/>
                <a:gd name="connsiteX8" fmla="*/ 11068 w 571595"/>
                <a:gd name="connsiteY8" fmla="*/ 51862 h 878000"/>
                <a:gd name="connsiteX9" fmla="*/ 313487 w 571595"/>
                <a:gd name="connsiteY9" fmla="*/ 56625 h 878000"/>
                <a:gd name="connsiteX0" fmla="*/ 321424 w 571595"/>
                <a:gd name="connsiteY0" fmla="*/ 81135 h 870760"/>
                <a:gd name="connsiteX1" fmla="*/ 534943 w 571595"/>
                <a:gd name="connsiteY1" fmla="*/ 344660 h 870760"/>
                <a:gd name="connsiteX2" fmla="*/ 568280 w 571595"/>
                <a:gd name="connsiteY2" fmla="*/ 528016 h 870760"/>
                <a:gd name="connsiteX3" fmla="*/ 563518 w 571595"/>
                <a:gd name="connsiteY3" fmla="*/ 666129 h 870760"/>
                <a:gd name="connsiteX4" fmla="*/ 442074 w 571595"/>
                <a:gd name="connsiteY4" fmla="*/ 854247 h 870760"/>
                <a:gd name="connsiteX5" fmla="*/ 303962 w 571595"/>
                <a:gd name="connsiteY5" fmla="*/ 849485 h 870760"/>
                <a:gd name="connsiteX6" fmla="*/ 237287 w 571595"/>
                <a:gd name="connsiteY6" fmla="*/ 492297 h 870760"/>
                <a:gd name="connsiteX7" fmla="*/ 142037 w 571595"/>
                <a:gd name="connsiteY7" fmla="*/ 299416 h 870760"/>
                <a:gd name="connsiteX8" fmla="*/ 11068 w 571595"/>
                <a:gd name="connsiteY8" fmla="*/ 44622 h 870760"/>
                <a:gd name="connsiteX9" fmla="*/ 321424 w 571595"/>
                <a:gd name="connsiteY9" fmla="*/ 81135 h 870760"/>
                <a:gd name="connsiteX0" fmla="*/ 321424 w 571595"/>
                <a:gd name="connsiteY0" fmla="*/ 94620 h 884245"/>
                <a:gd name="connsiteX1" fmla="*/ 534943 w 571595"/>
                <a:gd name="connsiteY1" fmla="*/ 358145 h 884245"/>
                <a:gd name="connsiteX2" fmla="*/ 568280 w 571595"/>
                <a:gd name="connsiteY2" fmla="*/ 541501 h 884245"/>
                <a:gd name="connsiteX3" fmla="*/ 563518 w 571595"/>
                <a:gd name="connsiteY3" fmla="*/ 679614 h 884245"/>
                <a:gd name="connsiteX4" fmla="*/ 442074 w 571595"/>
                <a:gd name="connsiteY4" fmla="*/ 867732 h 884245"/>
                <a:gd name="connsiteX5" fmla="*/ 303962 w 571595"/>
                <a:gd name="connsiteY5" fmla="*/ 862970 h 884245"/>
                <a:gd name="connsiteX6" fmla="*/ 237287 w 571595"/>
                <a:gd name="connsiteY6" fmla="*/ 505782 h 884245"/>
                <a:gd name="connsiteX7" fmla="*/ 142037 w 571595"/>
                <a:gd name="connsiteY7" fmla="*/ 312901 h 884245"/>
                <a:gd name="connsiteX8" fmla="*/ 11068 w 571595"/>
                <a:gd name="connsiteY8" fmla="*/ 58107 h 884245"/>
                <a:gd name="connsiteX9" fmla="*/ 321424 w 571595"/>
                <a:gd name="connsiteY9" fmla="*/ 94620 h 884245"/>
                <a:gd name="connsiteX0" fmla="*/ 312990 w 563161"/>
                <a:gd name="connsiteY0" fmla="*/ 83215 h 872840"/>
                <a:gd name="connsiteX1" fmla="*/ 526509 w 563161"/>
                <a:gd name="connsiteY1" fmla="*/ 346740 h 872840"/>
                <a:gd name="connsiteX2" fmla="*/ 559846 w 563161"/>
                <a:gd name="connsiteY2" fmla="*/ 530096 h 872840"/>
                <a:gd name="connsiteX3" fmla="*/ 555084 w 563161"/>
                <a:gd name="connsiteY3" fmla="*/ 668209 h 872840"/>
                <a:gd name="connsiteX4" fmla="*/ 433640 w 563161"/>
                <a:gd name="connsiteY4" fmla="*/ 856327 h 872840"/>
                <a:gd name="connsiteX5" fmla="*/ 295528 w 563161"/>
                <a:gd name="connsiteY5" fmla="*/ 851565 h 872840"/>
                <a:gd name="connsiteX6" fmla="*/ 228853 w 563161"/>
                <a:gd name="connsiteY6" fmla="*/ 494377 h 872840"/>
                <a:gd name="connsiteX7" fmla="*/ 133603 w 563161"/>
                <a:gd name="connsiteY7" fmla="*/ 301496 h 872840"/>
                <a:gd name="connsiteX8" fmla="*/ 12159 w 563161"/>
                <a:gd name="connsiteY8" fmla="*/ 54639 h 872840"/>
                <a:gd name="connsiteX9" fmla="*/ 312990 w 563161"/>
                <a:gd name="connsiteY9" fmla="*/ 83215 h 872840"/>
                <a:gd name="connsiteX0" fmla="*/ 312990 w 563161"/>
                <a:gd name="connsiteY0" fmla="*/ 83215 h 872840"/>
                <a:gd name="connsiteX1" fmla="*/ 526509 w 563161"/>
                <a:gd name="connsiteY1" fmla="*/ 346740 h 872840"/>
                <a:gd name="connsiteX2" fmla="*/ 559846 w 563161"/>
                <a:gd name="connsiteY2" fmla="*/ 530096 h 872840"/>
                <a:gd name="connsiteX3" fmla="*/ 555084 w 563161"/>
                <a:gd name="connsiteY3" fmla="*/ 668209 h 872840"/>
                <a:gd name="connsiteX4" fmla="*/ 433640 w 563161"/>
                <a:gd name="connsiteY4" fmla="*/ 856327 h 872840"/>
                <a:gd name="connsiteX5" fmla="*/ 295528 w 563161"/>
                <a:gd name="connsiteY5" fmla="*/ 851565 h 872840"/>
                <a:gd name="connsiteX6" fmla="*/ 228853 w 563161"/>
                <a:gd name="connsiteY6" fmla="*/ 494377 h 872840"/>
                <a:gd name="connsiteX7" fmla="*/ 133603 w 563161"/>
                <a:gd name="connsiteY7" fmla="*/ 301496 h 872840"/>
                <a:gd name="connsiteX8" fmla="*/ 12159 w 563161"/>
                <a:gd name="connsiteY8" fmla="*/ 54639 h 872840"/>
                <a:gd name="connsiteX9" fmla="*/ 312990 w 563161"/>
                <a:gd name="connsiteY9" fmla="*/ 83215 h 872840"/>
                <a:gd name="connsiteX0" fmla="*/ 372043 w 622214"/>
                <a:gd name="connsiteY0" fmla="*/ 83215 h 872840"/>
                <a:gd name="connsiteX1" fmla="*/ 585562 w 622214"/>
                <a:gd name="connsiteY1" fmla="*/ 346740 h 872840"/>
                <a:gd name="connsiteX2" fmla="*/ 618899 w 622214"/>
                <a:gd name="connsiteY2" fmla="*/ 530096 h 872840"/>
                <a:gd name="connsiteX3" fmla="*/ 614137 w 622214"/>
                <a:gd name="connsiteY3" fmla="*/ 668209 h 872840"/>
                <a:gd name="connsiteX4" fmla="*/ 492693 w 622214"/>
                <a:gd name="connsiteY4" fmla="*/ 856327 h 872840"/>
                <a:gd name="connsiteX5" fmla="*/ 354581 w 622214"/>
                <a:gd name="connsiteY5" fmla="*/ 851565 h 872840"/>
                <a:gd name="connsiteX6" fmla="*/ 287906 w 622214"/>
                <a:gd name="connsiteY6" fmla="*/ 494377 h 872840"/>
                <a:gd name="connsiteX7" fmla="*/ 192656 w 622214"/>
                <a:gd name="connsiteY7" fmla="*/ 301496 h 872840"/>
                <a:gd name="connsiteX8" fmla="*/ 71212 w 622214"/>
                <a:gd name="connsiteY8" fmla="*/ 54639 h 872840"/>
                <a:gd name="connsiteX9" fmla="*/ 372043 w 622214"/>
                <a:gd name="connsiteY9" fmla="*/ 83215 h 872840"/>
                <a:gd name="connsiteX0" fmla="*/ 327190 w 577361"/>
                <a:gd name="connsiteY0" fmla="*/ 58581 h 848206"/>
                <a:gd name="connsiteX1" fmla="*/ 540709 w 577361"/>
                <a:gd name="connsiteY1" fmla="*/ 322106 h 848206"/>
                <a:gd name="connsiteX2" fmla="*/ 574046 w 577361"/>
                <a:gd name="connsiteY2" fmla="*/ 505462 h 848206"/>
                <a:gd name="connsiteX3" fmla="*/ 569284 w 577361"/>
                <a:gd name="connsiteY3" fmla="*/ 643575 h 848206"/>
                <a:gd name="connsiteX4" fmla="*/ 447840 w 577361"/>
                <a:gd name="connsiteY4" fmla="*/ 831693 h 848206"/>
                <a:gd name="connsiteX5" fmla="*/ 309728 w 577361"/>
                <a:gd name="connsiteY5" fmla="*/ 826931 h 848206"/>
                <a:gd name="connsiteX6" fmla="*/ 243053 w 577361"/>
                <a:gd name="connsiteY6" fmla="*/ 469743 h 848206"/>
                <a:gd name="connsiteX7" fmla="*/ 147803 w 577361"/>
                <a:gd name="connsiteY7" fmla="*/ 276862 h 848206"/>
                <a:gd name="connsiteX8" fmla="*/ 26359 w 577361"/>
                <a:gd name="connsiteY8" fmla="*/ 30005 h 848206"/>
                <a:gd name="connsiteX9" fmla="*/ 327190 w 577361"/>
                <a:gd name="connsiteY9" fmla="*/ 58581 h 848206"/>
                <a:gd name="connsiteX0" fmla="*/ 327190 w 577361"/>
                <a:gd name="connsiteY0" fmla="*/ 58581 h 848206"/>
                <a:gd name="connsiteX1" fmla="*/ 540709 w 577361"/>
                <a:gd name="connsiteY1" fmla="*/ 322106 h 848206"/>
                <a:gd name="connsiteX2" fmla="*/ 574046 w 577361"/>
                <a:gd name="connsiteY2" fmla="*/ 505462 h 848206"/>
                <a:gd name="connsiteX3" fmla="*/ 569284 w 577361"/>
                <a:gd name="connsiteY3" fmla="*/ 643575 h 848206"/>
                <a:gd name="connsiteX4" fmla="*/ 447840 w 577361"/>
                <a:gd name="connsiteY4" fmla="*/ 831693 h 848206"/>
                <a:gd name="connsiteX5" fmla="*/ 309728 w 577361"/>
                <a:gd name="connsiteY5" fmla="*/ 826931 h 848206"/>
                <a:gd name="connsiteX6" fmla="*/ 243053 w 577361"/>
                <a:gd name="connsiteY6" fmla="*/ 469743 h 848206"/>
                <a:gd name="connsiteX7" fmla="*/ 147803 w 577361"/>
                <a:gd name="connsiteY7" fmla="*/ 276862 h 848206"/>
                <a:gd name="connsiteX8" fmla="*/ 26359 w 577361"/>
                <a:gd name="connsiteY8" fmla="*/ 30005 h 848206"/>
                <a:gd name="connsiteX9" fmla="*/ 327190 w 577361"/>
                <a:gd name="connsiteY9" fmla="*/ 58581 h 848206"/>
                <a:gd name="connsiteX0" fmla="*/ 327190 w 577361"/>
                <a:gd name="connsiteY0" fmla="*/ 58581 h 848206"/>
                <a:gd name="connsiteX1" fmla="*/ 540709 w 577361"/>
                <a:gd name="connsiteY1" fmla="*/ 322106 h 848206"/>
                <a:gd name="connsiteX2" fmla="*/ 574046 w 577361"/>
                <a:gd name="connsiteY2" fmla="*/ 505462 h 848206"/>
                <a:gd name="connsiteX3" fmla="*/ 569284 w 577361"/>
                <a:gd name="connsiteY3" fmla="*/ 643575 h 848206"/>
                <a:gd name="connsiteX4" fmla="*/ 447840 w 577361"/>
                <a:gd name="connsiteY4" fmla="*/ 831693 h 848206"/>
                <a:gd name="connsiteX5" fmla="*/ 309728 w 577361"/>
                <a:gd name="connsiteY5" fmla="*/ 826931 h 848206"/>
                <a:gd name="connsiteX6" fmla="*/ 243053 w 577361"/>
                <a:gd name="connsiteY6" fmla="*/ 469743 h 848206"/>
                <a:gd name="connsiteX7" fmla="*/ 147803 w 577361"/>
                <a:gd name="connsiteY7" fmla="*/ 276862 h 848206"/>
                <a:gd name="connsiteX8" fmla="*/ 26359 w 577361"/>
                <a:gd name="connsiteY8" fmla="*/ 30005 h 848206"/>
                <a:gd name="connsiteX9" fmla="*/ 327190 w 577361"/>
                <a:gd name="connsiteY9" fmla="*/ 58581 h 848206"/>
                <a:gd name="connsiteX0" fmla="*/ 327190 w 577361"/>
                <a:gd name="connsiteY0" fmla="*/ 58581 h 897716"/>
                <a:gd name="connsiteX1" fmla="*/ 540709 w 577361"/>
                <a:gd name="connsiteY1" fmla="*/ 322106 h 897716"/>
                <a:gd name="connsiteX2" fmla="*/ 574046 w 577361"/>
                <a:gd name="connsiteY2" fmla="*/ 505462 h 897716"/>
                <a:gd name="connsiteX3" fmla="*/ 569284 w 577361"/>
                <a:gd name="connsiteY3" fmla="*/ 643575 h 897716"/>
                <a:gd name="connsiteX4" fmla="*/ 447840 w 577361"/>
                <a:gd name="connsiteY4" fmla="*/ 831693 h 897716"/>
                <a:gd name="connsiteX5" fmla="*/ 309728 w 577361"/>
                <a:gd name="connsiteY5" fmla="*/ 826931 h 897716"/>
                <a:gd name="connsiteX6" fmla="*/ 243053 w 577361"/>
                <a:gd name="connsiteY6" fmla="*/ 469743 h 897716"/>
                <a:gd name="connsiteX7" fmla="*/ 147803 w 577361"/>
                <a:gd name="connsiteY7" fmla="*/ 276862 h 897716"/>
                <a:gd name="connsiteX8" fmla="*/ 26359 w 577361"/>
                <a:gd name="connsiteY8" fmla="*/ 30005 h 897716"/>
                <a:gd name="connsiteX9" fmla="*/ 327190 w 577361"/>
                <a:gd name="connsiteY9" fmla="*/ 58581 h 897716"/>
                <a:gd name="connsiteX0" fmla="*/ 327190 w 577361"/>
                <a:gd name="connsiteY0" fmla="*/ 58581 h 897716"/>
                <a:gd name="connsiteX1" fmla="*/ 540709 w 577361"/>
                <a:gd name="connsiteY1" fmla="*/ 322106 h 897716"/>
                <a:gd name="connsiteX2" fmla="*/ 574046 w 577361"/>
                <a:gd name="connsiteY2" fmla="*/ 505462 h 897716"/>
                <a:gd name="connsiteX3" fmla="*/ 569284 w 577361"/>
                <a:gd name="connsiteY3" fmla="*/ 643575 h 897716"/>
                <a:gd name="connsiteX4" fmla="*/ 447840 w 577361"/>
                <a:gd name="connsiteY4" fmla="*/ 831693 h 897716"/>
                <a:gd name="connsiteX5" fmla="*/ 309728 w 577361"/>
                <a:gd name="connsiteY5" fmla="*/ 826931 h 897716"/>
                <a:gd name="connsiteX6" fmla="*/ 243053 w 577361"/>
                <a:gd name="connsiteY6" fmla="*/ 469743 h 897716"/>
                <a:gd name="connsiteX7" fmla="*/ 147803 w 577361"/>
                <a:gd name="connsiteY7" fmla="*/ 276862 h 897716"/>
                <a:gd name="connsiteX8" fmla="*/ 26359 w 577361"/>
                <a:gd name="connsiteY8" fmla="*/ 30005 h 897716"/>
                <a:gd name="connsiteX9" fmla="*/ 327190 w 577361"/>
                <a:gd name="connsiteY9" fmla="*/ 58581 h 897716"/>
                <a:gd name="connsiteX0" fmla="*/ 327190 w 589844"/>
                <a:gd name="connsiteY0" fmla="*/ 58581 h 897716"/>
                <a:gd name="connsiteX1" fmla="*/ 540709 w 589844"/>
                <a:gd name="connsiteY1" fmla="*/ 322106 h 897716"/>
                <a:gd name="connsiteX2" fmla="*/ 574046 w 589844"/>
                <a:gd name="connsiteY2" fmla="*/ 505462 h 897716"/>
                <a:gd name="connsiteX3" fmla="*/ 569284 w 589844"/>
                <a:gd name="connsiteY3" fmla="*/ 643575 h 897716"/>
                <a:gd name="connsiteX4" fmla="*/ 447840 w 589844"/>
                <a:gd name="connsiteY4" fmla="*/ 831693 h 897716"/>
                <a:gd name="connsiteX5" fmla="*/ 309728 w 589844"/>
                <a:gd name="connsiteY5" fmla="*/ 826931 h 897716"/>
                <a:gd name="connsiteX6" fmla="*/ 243053 w 589844"/>
                <a:gd name="connsiteY6" fmla="*/ 469743 h 897716"/>
                <a:gd name="connsiteX7" fmla="*/ 147803 w 589844"/>
                <a:gd name="connsiteY7" fmla="*/ 276862 h 897716"/>
                <a:gd name="connsiteX8" fmla="*/ 26359 w 589844"/>
                <a:gd name="connsiteY8" fmla="*/ 30005 h 897716"/>
                <a:gd name="connsiteX9" fmla="*/ 327190 w 589844"/>
                <a:gd name="connsiteY9" fmla="*/ 58581 h 897716"/>
                <a:gd name="connsiteX0" fmla="*/ 327190 w 583720"/>
                <a:gd name="connsiteY0" fmla="*/ 58581 h 897716"/>
                <a:gd name="connsiteX1" fmla="*/ 540709 w 583720"/>
                <a:gd name="connsiteY1" fmla="*/ 322106 h 897716"/>
                <a:gd name="connsiteX2" fmla="*/ 574046 w 583720"/>
                <a:gd name="connsiteY2" fmla="*/ 505462 h 897716"/>
                <a:gd name="connsiteX3" fmla="*/ 569284 w 583720"/>
                <a:gd name="connsiteY3" fmla="*/ 643575 h 897716"/>
                <a:gd name="connsiteX4" fmla="*/ 447840 w 583720"/>
                <a:gd name="connsiteY4" fmla="*/ 831693 h 897716"/>
                <a:gd name="connsiteX5" fmla="*/ 309728 w 583720"/>
                <a:gd name="connsiteY5" fmla="*/ 826931 h 897716"/>
                <a:gd name="connsiteX6" fmla="*/ 243053 w 583720"/>
                <a:gd name="connsiteY6" fmla="*/ 469743 h 897716"/>
                <a:gd name="connsiteX7" fmla="*/ 147803 w 583720"/>
                <a:gd name="connsiteY7" fmla="*/ 276862 h 897716"/>
                <a:gd name="connsiteX8" fmla="*/ 26359 w 583720"/>
                <a:gd name="connsiteY8" fmla="*/ 30005 h 897716"/>
                <a:gd name="connsiteX9" fmla="*/ 327190 w 583720"/>
                <a:gd name="connsiteY9" fmla="*/ 58581 h 897716"/>
                <a:gd name="connsiteX0" fmla="*/ 327190 w 583720"/>
                <a:gd name="connsiteY0" fmla="*/ 58581 h 897716"/>
                <a:gd name="connsiteX1" fmla="*/ 540709 w 583720"/>
                <a:gd name="connsiteY1" fmla="*/ 322106 h 897716"/>
                <a:gd name="connsiteX2" fmla="*/ 574046 w 583720"/>
                <a:gd name="connsiteY2" fmla="*/ 505462 h 897716"/>
                <a:gd name="connsiteX3" fmla="*/ 569284 w 583720"/>
                <a:gd name="connsiteY3" fmla="*/ 643575 h 897716"/>
                <a:gd name="connsiteX4" fmla="*/ 447840 w 583720"/>
                <a:gd name="connsiteY4" fmla="*/ 831693 h 897716"/>
                <a:gd name="connsiteX5" fmla="*/ 309728 w 583720"/>
                <a:gd name="connsiteY5" fmla="*/ 826931 h 897716"/>
                <a:gd name="connsiteX6" fmla="*/ 243053 w 583720"/>
                <a:gd name="connsiteY6" fmla="*/ 469743 h 897716"/>
                <a:gd name="connsiteX7" fmla="*/ 147803 w 583720"/>
                <a:gd name="connsiteY7" fmla="*/ 276862 h 897716"/>
                <a:gd name="connsiteX8" fmla="*/ 26359 w 583720"/>
                <a:gd name="connsiteY8" fmla="*/ 30005 h 897716"/>
                <a:gd name="connsiteX9" fmla="*/ 327190 w 583720"/>
                <a:gd name="connsiteY9" fmla="*/ 58581 h 897716"/>
                <a:gd name="connsiteX0" fmla="*/ 327190 w 583720"/>
                <a:gd name="connsiteY0" fmla="*/ 58581 h 897716"/>
                <a:gd name="connsiteX1" fmla="*/ 540709 w 583720"/>
                <a:gd name="connsiteY1" fmla="*/ 322106 h 897716"/>
                <a:gd name="connsiteX2" fmla="*/ 574046 w 583720"/>
                <a:gd name="connsiteY2" fmla="*/ 505462 h 897716"/>
                <a:gd name="connsiteX3" fmla="*/ 569284 w 583720"/>
                <a:gd name="connsiteY3" fmla="*/ 643575 h 897716"/>
                <a:gd name="connsiteX4" fmla="*/ 447840 w 583720"/>
                <a:gd name="connsiteY4" fmla="*/ 831693 h 897716"/>
                <a:gd name="connsiteX5" fmla="*/ 309728 w 583720"/>
                <a:gd name="connsiteY5" fmla="*/ 826931 h 897716"/>
                <a:gd name="connsiteX6" fmla="*/ 243053 w 583720"/>
                <a:gd name="connsiteY6" fmla="*/ 469743 h 897716"/>
                <a:gd name="connsiteX7" fmla="*/ 147803 w 583720"/>
                <a:gd name="connsiteY7" fmla="*/ 276862 h 897716"/>
                <a:gd name="connsiteX8" fmla="*/ 26359 w 583720"/>
                <a:gd name="connsiteY8" fmla="*/ 30005 h 897716"/>
                <a:gd name="connsiteX9" fmla="*/ 327190 w 583720"/>
                <a:gd name="connsiteY9" fmla="*/ 58581 h 897716"/>
                <a:gd name="connsiteX0" fmla="*/ 321586 w 578116"/>
                <a:gd name="connsiteY0" fmla="*/ 58581 h 897716"/>
                <a:gd name="connsiteX1" fmla="*/ 535105 w 578116"/>
                <a:gd name="connsiteY1" fmla="*/ 322106 h 897716"/>
                <a:gd name="connsiteX2" fmla="*/ 568442 w 578116"/>
                <a:gd name="connsiteY2" fmla="*/ 505462 h 897716"/>
                <a:gd name="connsiteX3" fmla="*/ 563680 w 578116"/>
                <a:gd name="connsiteY3" fmla="*/ 643575 h 897716"/>
                <a:gd name="connsiteX4" fmla="*/ 442236 w 578116"/>
                <a:gd name="connsiteY4" fmla="*/ 831693 h 897716"/>
                <a:gd name="connsiteX5" fmla="*/ 304124 w 578116"/>
                <a:gd name="connsiteY5" fmla="*/ 826931 h 897716"/>
                <a:gd name="connsiteX6" fmla="*/ 237449 w 578116"/>
                <a:gd name="connsiteY6" fmla="*/ 469743 h 897716"/>
                <a:gd name="connsiteX7" fmla="*/ 142199 w 578116"/>
                <a:gd name="connsiteY7" fmla="*/ 276862 h 897716"/>
                <a:gd name="connsiteX8" fmla="*/ 20755 w 578116"/>
                <a:gd name="connsiteY8" fmla="*/ 30005 h 897716"/>
                <a:gd name="connsiteX9" fmla="*/ 321586 w 578116"/>
                <a:gd name="connsiteY9" fmla="*/ 58581 h 897716"/>
                <a:gd name="connsiteX0" fmla="*/ 307110 w 563640"/>
                <a:gd name="connsiteY0" fmla="*/ 48942 h 888077"/>
                <a:gd name="connsiteX1" fmla="*/ 520629 w 563640"/>
                <a:gd name="connsiteY1" fmla="*/ 312467 h 888077"/>
                <a:gd name="connsiteX2" fmla="*/ 553966 w 563640"/>
                <a:gd name="connsiteY2" fmla="*/ 495823 h 888077"/>
                <a:gd name="connsiteX3" fmla="*/ 549204 w 563640"/>
                <a:gd name="connsiteY3" fmla="*/ 633936 h 888077"/>
                <a:gd name="connsiteX4" fmla="*/ 427760 w 563640"/>
                <a:gd name="connsiteY4" fmla="*/ 822054 h 888077"/>
                <a:gd name="connsiteX5" fmla="*/ 289648 w 563640"/>
                <a:gd name="connsiteY5" fmla="*/ 817292 h 888077"/>
                <a:gd name="connsiteX6" fmla="*/ 222973 w 563640"/>
                <a:gd name="connsiteY6" fmla="*/ 460104 h 888077"/>
                <a:gd name="connsiteX7" fmla="*/ 124548 w 563640"/>
                <a:gd name="connsiteY7" fmla="*/ 275160 h 888077"/>
                <a:gd name="connsiteX8" fmla="*/ 6279 w 563640"/>
                <a:gd name="connsiteY8" fmla="*/ 20366 h 888077"/>
                <a:gd name="connsiteX9" fmla="*/ 307110 w 563640"/>
                <a:gd name="connsiteY9" fmla="*/ 48942 h 888077"/>
                <a:gd name="connsiteX0" fmla="*/ 326443 w 582973"/>
                <a:gd name="connsiteY0" fmla="*/ 62270 h 901405"/>
                <a:gd name="connsiteX1" fmla="*/ 539962 w 582973"/>
                <a:gd name="connsiteY1" fmla="*/ 325795 h 901405"/>
                <a:gd name="connsiteX2" fmla="*/ 573299 w 582973"/>
                <a:gd name="connsiteY2" fmla="*/ 509151 h 901405"/>
                <a:gd name="connsiteX3" fmla="*/ 568537 w 582973"/>
                <a:gd name="connsiteY3" fmla="*/ 647264 h 901405"/>
                <a:gd name="connsiteX4" fmla="*/ 447093 w 582973"/>
                <a:gd name="connsiteY4" fmla="*/ 835382 h 901405"/>
                <a:gd name="connsiteX5" fmla="*/ 308981 w 582973"/>
                <a:gd name="connsiteY5" fmla="*/ 830620 h 901405"/>
                <a:gd name="connsiteX6" fmla="*/ 242306 w 582973"/>
                <a:gd name="connsiteY6" fmla="*/ 473432 h 901405"/>
                <a:gd name="connsiteX7" fmla="*/ 143881 w 582973"/>
                <a:gd name="connsiteY7" fmla="*/ 288488 h 901405"/>
                <a:gd name="connsiteX8" fmla="*/ 25612 w 582973"/>
                <a:gd name="connsiteY8" fmla="*/ 33694 h 901405"/>
                <a:gd name="connsiteX9" fmla="*/ 326443 w 582973"/>
                <a:gd name="connsiteY9" fmla="*/ 62270 h 901405"/>
                <a:gd name="connsiteX0" fmla="*/ 325919 w 582449"/>
                <a:gd name="connsiteY0" fmla="*/ 62270 h 901405"/>
                <a:gd name="connsiteX1" fmla="*/ 539438 w 582449"/>
                <a:gd name="connsiteY1" fmla="*/ 325795 h 901405"/>
                <a:gd name="connsiteX2" fmla="*/ 572775 w 582449"/>
                <a:gd name="connsiteY2" fmla="*/ 509151 h 901405"/>
                <a:gd name="connsiteX3" fmla="*/ 568013 w 582449"/>
                <a:gd name="connsiteY3" fmla="*/ 647264 h 901405"/>
                <a:gd name="connsiteX4" fmla="*/ 446569 w 582449"/>
                <a:gd name="connsiteY4" fmla="*/ 835382 h 901405"/>
                <a:gd name="connsiteX5" fmla="*/ 308457 w 582449"/>
                <a:gd name="connsiteY5" fmla="*/ 830620 h 901405"/>
                <a:gd name="connsiteX6" fmla="*/ 241782 w 582449"/>
                <a:gd name="connsiteY6" fmla="*/ 473432 h 901405"/>
                <a:gd name="connsiteX7" fmla="*/ 143357 w 582449"/>
                <a:gd name="connsiteY7" fmla="*/ 288488 h 901405"/>
                <a:gd name="connsiteX8" fmla="*/ 25088 w 582449"/>
                <a:gd name="connsiteY8" fmla="*/ 33694 h 901405"/>
                <a:gd name="connsiteX9" fmla="*/ 325919 w 582449"/>
                <a:gd name="connsiteY9" fmla="*/ 62270 h 901405"/>
                <a:gd name="connsiteX0" fmla="*/ 324029 w 580559"/>
                <a:gd name="connsiteY0" fmla="*/ 62270 h 860532"/>
                <a:gd name="connsiteX1" fmla="*/ 537548 w 580559"/>
                <a:gd name="connsiteY1" fmla="*/ 325795 h 860532"/>
                <a:gd name="connsiteX2" fmla="*/ 570885 w 580559"/>
                <a:gd name="connsiteY2" fmla="*/ 509151 h 860532"/>
                <a:gd name="connsiteX3" fmla="*/ 566123 w 580559"/>
                <a:gd name="connsiteY3" fmla="*/ 647264 h 860532"/>
                <a:gd name="connsiteX4" fmla="*/ 444679 w 580559"/>
                <a:gd name="connsiteY4" fmla="*/ 835382 h 860532"/>
                <a:gd name="connsiteX5" fmla="*/ 306567 w 580559"/>
                <a:gd name="connsiteY5" fmla="*/ 830620 h 860532"/>
                <a:gd name="connsiteX6" fmla="*/ 254180 w 580559"/>
                <a:gd name="connsiteY6" fmla="*/ 546457 h 860532"/>
                <a:gd name="connsiteX7" fmla="*/ 141467 w 580559"/>
                <a:gd name="connsiteY7" fmla="*/ 288488 h 860532"/>
                <a:gd name="connsiteX8" fmla="*/ 23198 w 580559"/>
                <a:gd name="connsiteY8" fmla="*/ 33694 h 860532"/>
                <a:gd name="connsiteX9" fmla="*/ 324029 w 580559"/>
                <a:gd name="connsiteY9" fmla="*/ 62270 h 860532"/>
                <a:gd name="connsiteX0" fmla="*/ 324029 w 580559"/>
                <a:gd name="connsiteY0" fmla="*/ 62270 h 860532"/>
                <a:gd name="connsiteX1" fmla="*/ 537548 w 580559"/>
                <a:gd name="connsiteY1" fmla="*/ 325795 h 860532"/>
                <a:gd name="connsiteX2" fmla="*/ 570885 w 580559"/>
                <a:gd name="connsiteY2" fmla="*/ 509151 h 860532"/>
                <a:gd name="connsiteX3" fmla="*/ 566123 w 580559"/>
                <a:gd name="connsiteY3" fmla="*/ 647264 h 860532"/>
                <a:gd name="connsiteX4" fmla="*/ 444679 w 580559"/>
                <a:gd name="connsiteY4" fmla="*/ 835382 h 860532"/>
                <a:gd name="connsiteX5" fmla="*/ 306567 w 580559"/>
                <a:gd name="connsiteY5" fmla="*/ 830620 h 860532"/>
                <a:gd name="connsiteX6" fmla="*/ 254180 w 580559"/>
                <a:gd name="connsiteY6" fmla="*/ 546457 h 860532"/>
                <a:gd name="connsiteX7" fmla="*/ 141467 w 580559"/>
                <a:gd name="connsiteY7" fmla="*/ 288488 h 860532"/>
                <a:gd name="connsiteX8" fmla="*/ 23198 w 580559"/>
                <a:gd name="connsiteY8" fmla="*/ 33694 h 860532"/>
                <a:gd name="connsiteX9" fmla="*/ 324029 w 580559"/>
                <a:gd name="connsiteY9" fmla="*/ 62270 h 860532"/>
                <a:gd name="connsiteX0" fmla="*/ 324029 w 566123"/>
                <a:gd name="connsiteY0" fmla="*/ 62270 h 860532"/>
                <a:gd name="connsiteX1" fmla="*/ 537548 w 566123"/>
                <a:gd name="connsiteY1" fmla="*/ 325795 h 860532"/>
                <a:gd name="connsiteX2" fmla="*/ 566123 w 566123"/>
                <a:gd name="connsiteY2" fmla="*/ 647264 h 860532"/>
                <a:gd name="connsiteX3" fmla="*/ 444679 w 566123"/>
                <a:gd name="connsiteY3" fmla="*/ 835382 h 860532"/>
                <a:gd name="connsiteX4" fmla="*/ 306567 w 566123"/>
                <a:gd name="connsiteY4" fmla="*/ 830620 h 860532"/>
                <a:gd name="connsiteX5" fmla="*/ 254180 w 566123"/>
                <a:gd name="connsiteY5" fmla="*/ 546457 h 860532"/>
                <a:gd name="connsiteX6" fmla="*/ 141467 w 566123"/>
                <a:gd name="connsiteY6" fmla="*/ 288488 h 860532"/>
                <a:gd name="connsiteX7" fmla="*/ 23198 w 566123"/>
                <a:gd name="connsiteY7" fmla="*/ 33694 h 860532"/>
                <a:gd name="connsiteX8" fmla="*/ 324029 w 566123"/>
                <a:gd name="connsiteY8" fmla="*/ 62270 h 860532"/>
                <a:gd name="connsiteX0" fmla="*/ 324029 w 566840"/>
                <a:gd name="connsiteY0" fmla="*/ 62270 h 860532"/>
                <a:gd name="connsiteX1" fmla="*/ 537548 w 566840"/>
                <a:gd name="connsiteY1" fmla="*/ 325795 h 860532"/>
                <a:gd name="connsiteX2" fmla="*/ 566123 w 566840"/>
                <a:gd name="connsiteY2" fmla="*/ 647264 h 860532"/>
                <a:gd name="connsiteX3" fmla="*/ 444679 w 566840"/>
                <a:gd name="connsiteY3" fmla="*/ 835382 h 860532"/>
                <a:gd name="connsiteX4" fmla="*/ 306567 w 566840"/>
                <a:gd name="connsiteY4" fmla="*/ 830620 h 860532"/>
                <a:gd name="connsiteX5" fmla="*/ 254180 w 566840"/>
                <a:gd name="connsiteY5" fmla="*/ 546457 h 860532"/>
                <a:gd name="connsiteX6" fmla="*/ 141467 w 566840"/>
                <a:gd name="connsiteY6" fmla="*/ 288488 h 860532"/>
                <a:gd name="connsiteX7" fmla="*/ 23198 w 566840"/>
                <a:gd name="connsiteY7" fmla="*/ 33694 h 860532"/>
                <a:gd name="connsiteX8" fmla="*/ 324029 w 566840"/>
                <a:gd name="connsiteY8" fmla="*/ 62270 h 860532"/>
                <a:gd name="connsiteX0" fmla="*/ 324029 w 574498"/>
                <a:gd name="connsiteY0" fmla="*/ 62270 h 860532"/>
                <a:gd name="connsiteX1" fmla="*/ 537548 w 574498"/>
                <a:gd name="connsiteY1" fmla="*/ 325795 h 860532"/>
                <a:gd name="connsiteX2" fmla="*/ 566123 w 574498"/>
                <a:gd name="connsiteY2" fmla="*/ 647264 h 860532"/>
                <a:gd name="connsiteX3" fmla="*/ 444679 w 574498"/>
                <a:gd name="connsiteY3" fmla="*/ 835382 h 860532"/>
                <a:gd name="connsiteX4" fmla="*/ 306567 w 574498"/>
                <a:gd name="connsiteY4" fmla="*/ 830620 h 860532"/>
                <a:gd name="connsiteX5" fmla="*/ 254180 w 574498"/>
                <a:gd name="connsiteY5" fmla="*/ 546457 h 860532"/>
                <a:gd name="connsiteX6" fmla="*/ 141467 w 574498"/>
                <a:gd name="connsiteY6" fmla="*/ 288488 h 860532"/>
                <a:gd name="connsiteX7" fmla="*/ 23198 w 574498"/>
                <a:gd name="connsiteY7" fmla="*/ 33694 h 860532"/>
                <a:gd name="connsiteX8" fmla="*/ 324029 w 574498"/>
                <a:gd name="connsiteY8" fmla="*/ 62270 h 860532"/>
                <a:gd name="connsiteX0" fmla="*/ 324029 w 574498"/>
                <a:gd name="connsiteY0" fmla="*/ 63464 h 861726"/>
                <a:gd name="connsiteX1" fmla="*/ 537548 w 574498"/>
                <a:gd name="connsiteY1" fmla="*/ 326989 h 861726"/>
                <a:gd name="connsiteX2" fmla="*/ 566123 w 574498"/>
                <a:gd name="connsiteY2" fmla="*/ 648458 h 861726"/>
                <a:gd name="connsiteX3" fmla="*/ 444679 w 574498"/>
                <a:gd name="connsiteY3" fmla="*/ 836576 h 861726"/>
                <a:gd name="connsiteX4" fmla="*/ 306567 w 574498"/>
                <a:gd name="connsiteY4" fmla="*/ 831814 h 861726"/>
                <a:gd name="connsiteX5" fmla="*/ 254180 w 574498"/>
                <a:gd name="connsiteY5" fmla="*/ 547651 h 861726"/>
                <a:gd name="connsiteX6" fmla="*/ 141467 w 574498"/>
                <a:gd name="connsiteY6" fmla="*/ 289682 h 861726"/>
                <a:gd name="connsiteX7" fmla="*/ 23198 w 574498"/>
                <a:gd name="connsiteY7" fmla="*/ 34888 h 861726"/>
                <a:gd name="connsiteX8" fmla="*/ 324029 w 574498"/>
                <a:gd name="connsiteY8" fmla="*/ 63464 h 861726"/>
                <a:gd name="connsiteX0" fmla="*/ 324029 w 574498"/>
                <a:gd name="connsiteY0" fmla="*/ 63464 h 870502"/>
                <a:gd name="connsiteX1" fmla="*/ 537548 w 574498"/>
                <a:gd name="connsiteY1" fmla="*/ 326989 h 870502"/>
                <a:gd name="connsiteX2" fmla="*/ 566123 w 574498"/>
                <a:gd name="connsiteY2" fmla="*/ 648458 h 870502"/>
                <a:gd name="connsiteX3" fmla="*/ 444679 w 574498"/>
                <a:gd name="connsiteY3" fmla="*/ 836576 h 870502"/>
                <a:gd name="connsiteX4" fmla="*/ 306567 w 574498"/>
                <a:gd name="connsiteY4" fmla="*/ 831814 h 870502"/>
                <a:gd name="connsiteX5" fmla="*/ 254180 w 574498"/>
                <a:gd name="connsiteY5" fmla="*/ 547651 h 870502"/>
                <a:gd name="connsiteX6" fmla="*/ 141467 w 574498"/>
                <a:gd name="connsiteY6" fmla="*/ 289682 h 870502"/>
                <a:gd name="connsiteX7" fmla="*/ 23198 w 574498"/>
                <a:gd name="connsiteY7" fmla="*/ 34888 h 870502"/>
                <a:gd name="connsiteX8" fmla="*/ 324029 w 574498"/>
                <a:gd name="connsiteY8" fmla="*/ 63464 h 870502"/>
                <a:gd name="connsiteX0" fmla="*/ 324029 w 574498"/>
                <a:gd name="connsiteY0" fmla="*/ 63464 h 871069"/>
                <a:gd name="connsiteX1" fmla="*/ 537548 w 574498"/>
                <a:gd name="connsiteY1" fmla="*/ 326989 h 871069"/>
                <a:gd name="connsiteX2" fmla="*/ 566123 w 574498"/>
                <a:gd name="connsiteY2" fmla="*/ 648458 h 871069"/>
                <a:gd name="connsiteX3" fmla="*/ 444679 w 574498"/>
                <a:gd name="connsiteY3" fmla="*/ 836576 h 871069"/>
                <a:gd name="connsiteX4" fmla="*/ 306567 w 574498"/>
                <a:gd name="connsiteY4" fmla="*/ 831814 h 871069"/>
                <a:gd name="connsiteX5" fmla="*/ 254180 w 574498"/>
                <a:gd name="connsiteY5" fmla="*/ 547651 h 871069"/>
                <a:gd name="connsiteX6" fmla="*/ 141467 w 574498"/>
                <a:gd name="connsiteY6" fmla="*/ 289682 h 871069"/>
                <a:gd name="connsiteX7" fmla="*/ 23198 w 574498"/>
                <a:gd name="connsiteY7" fmla="*/ 34888 h 871069"/>
                <a:gd name="connsiteX8" fmla="*/ 324029 w 574498"/>
                <a:gd name="connsiteY8" fmla="*/ 63464 h 871069"/>
                <a:gd name="connsiteX0" fmla="*/ 325123 w 575592"/>
                <a:gd name="connsiteY0" fmla="*/ 63464 h 871069"/>
                <a:gd name="connsiteX1" fmla="*/ 538642 w 575592"/>
                <a:gd name="connsiteY1" fmla="*/ 326989 h 871069"/>
                <a:gd name="connsiteX2" fmla="*/ 567217 w 575592"/>
                <a:gd name="connsiteY2" fmla="*/ 648458 h 871069"/>
                <a:gd name="connsiteX3" fmla="*/ 445773 w 575592"/>
                <a:gd name="connsiteY3" fmla="*/ 836576 h 871069"/>
                <a:gd name="connsiteX4" fmla="*/ 307661 w 575592"/>
                <a:gd name="connsiteY4" fmla="*/ 831814 h 871069"/>
                <a:gd name="connsiteX5" fmla="*/ 255274 w 575592"/>
                <a:gd name="connsiteY5" fmla="*/ 547651 h 871069"/>
                <a:gd name="connsiteX6" fmla="*/ 142561 w 575592"/>
                <a:gd name="connsiteY6" fmla="*/ 289682 h 871069"/>
                <a:gd name="connsiteX7" fmla="*/ 24292 w 575592"/>
                <a:gd name="connsiteY7" fmla="*/ 34888 h 871069"/>
                <a:gd name="connsiteX8" fmla="*/ 325123 w 575592"/>
                <a:gd name="connsiteY8" fmla="*/ 63464 h 871069"/>
                <a:gd name="connsiteX0" fmla="*/ 329515 w 579984"/>
                <a:gd name="connsiteY0" fmla="*/ 63464 h 871069"/>
                <a:gd name="connsiteX1" fmla="*/ 543034 w 579984"/>
                <a:gd name="connsiteY1" fmla="*/ 326989 h 871069"/>
                <a:gd name="connsiteX2" fmla="*/ 571609 w 579984"/>
                <a:gd name="connsiteY2" fmla="*/ 648458 h 871069"/>
                <a:gd name="connsiteX3" fmla="*/ 450165 w 579984"/>
                <a:gd name="connsiteY3" fmla="*/ 836576 h 871069"/>
                <a:gd name="connsiteX4" fmla="*/ 312053 w 579984"/>
                <a:gd name="connsiteY4" fmla="*/ 831814 h 871069"/>
                <a:gd name="connsiteX5" fmla="*/ 259666 w 579984"/>
                <a:gd name="connsiteY5" fmla="*/ 547651 h 871069"/>
                <a:gd name="connsiteX6" fmla="*/ 146953 w 579984"/>
                <a:gd name="connsiteY6" fmla="*/ 289682 h 871069"/>
                <a:gd name="connsiteX7" fmla="*/ 28684 w 579984"/>
                <a:gd name="connsiteY7" fmla="*/ 34888 h 871069"/>
                <a:gd name="connsiteX8" fmla="*/ 329515 w 579984"/>
                <a:gd name="connsiteY8" fmla="*/ 63464 h 871069"/>
                <a:gd name="connsiteX0" fmla="*/ 329515 w 579984"/>
                <a:gd name="connsiteY0" fmla="*/ 63464 h 871069"/>
                <a:gd name="connsiteX1" fmla="*/ 543034 w 579984"/>
                <a:gd name="connsiteY1" fmla="*/ 326989 h 871069"/>
                <a:gd name="connsiteX2" fmla="*/ 571609 w 579984"/>
                <a:gd name="connsiteY2" fmla="*/ 648458 h 871069"/>
                <a:gd name="connsiteX3" fmla="*/ 450165 w 579984"/>
                <a:gd name="connsiteY3" fmla="*/ 836576 h 871069"/>
                <a:gd name="connsiteX4" fmla="*/ 312053 w 579984"/>
                <a:gd name="connsiteY4" fmla="*/ 831814 h 871069"/>
                <a:gd name="connsiteX5" fmla="*/ 259666 w 579984"/>
                <a:gd name="connsiteY5" fmla="*/ 547651 h 871069"/>
                <a:gd name="connsiteX6" fmla="*/ 146953 w 579984"/>
                <a:gd name="connsiteY6" fmla="*/ 289682 h 871069"/>
                <a:gd name="connsiteX7" fmla="*/ 28684 w 579984"/>
                <a:gd name="connsiteY7" fmla="*/ 34888 h 871069"/>
                <a:gd name="connsiteX8" fmla="*/ 329515 w 579984"/>
                <a:gd name="connsiteY8" fmla="*/ 63464 h 871069"/>
                <a:gd name="connsiteX0" fmla="*/ 329515 w 579984"/>
                <a:gd name="connsiteY0" fmla="*/ 63464 h 880120"/>
                <a:gd name="connsiteX1" fmla="*/ 543034 w 579984"/>
                <a:gd name="connsiteY1" fmla="*/ 326989 h 880120"/>
                <a:gd name="connsiteX2" fmla="*/ 571609 w 579984"/>
                <a:gd name="connsiteY2" fmla="*/ 648458 h 880120"/>
                <a:gd name="connsiteX3" fmla="*/ 450165 w 579984"/>
                <a:gd name="connsiteY3" fmla="*/ 836576 h 880120"/>
                <a:gd name="connsiteX4" fmla="*/ 312053 w 579984"/>
                <a:gd name="connsiteY4" fmla="*/ 831814 h 880120"/>
                <a:gd name="connsiteX5" fmla="*/ 259666 w 579984"/>
                <a:gd name="connsiteY5" fmla="*/ 547651 h 880120"/>
                <a:gd name="connsiteX6" fmla="*/ 146953 w 579984"/>
                <a:gd name="connsiteY6" fmla="*/ 289682 h 880120"/>
                <a:gd name="connsiteX7" fmla="*/ 28684 w 579984"/>
                <a:gd name="connsiteY7" fmla="*/ 34888 h 880120"/>
                <a:gd name="connsiteX8" fmla="*/ 329515 w 579984"/>
                <a:gd name="connsiteY8" fmla="*/ 63464 h 88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79984" h="880120">
                  <a:moveTo>
                    <a:pt x="329515" y="63464"/>
                  </a:moveTo>
                  <a:cubicBezTo>
                    <a:pt x="415240" y="116911"/>
                    <a:pt x="531922" y="265870"/>
                    <a:pt x="543034" y="326989"/>
                  </a:cubicBezTo>
                  <a:cubicBezTo>
                    <a:pt x="552559" y="434145"/>
                    <a:pt x="598597" y="530190"/>
                    <a:pt x="571609" y="648458"/>
                  </a:cubicBezTo>
                  <a:cubicBezTo>
                    <a:pt x="544621" y="766726"/>
                    <a:pt x="516046" y="788157"/>
                    <a:pt x="450165" y="836576"/>
                  </a:cubicBezTo>
                  <a:cubicBezTo>
                    <a:pt x="384284" y="884995"/>
                    <a:pt x="340628" y="905368"/>
                    <a:pt x="312053" y="831814"/>
                  </a:cubicBezTo>
                  <a:cubicBezTo>
                    <a:pt x="283478" y="758260"/>
                    <a:pt x="293533" y="660231"/>
                    <a:pt x="259666" y="547651"/>
                  </a:cubicBezTo>
                  <a:cubicBezTo>
                    <a:pt x="225799" y="435071"/>
                    <a:pt x="196562" y="368792"/>
                    <a:pt x="146953" y="289682"/>
                  </a:cubicBezTo>
                  <a:cubicBezTo>
                    <a:pt x="97344" y="210572"/>
                    <a:pt x="-65242" y="102753"/>
                    <a:pt x="28684" y="34888"/>
                  </a:cubicBezTo>
                  <a:cubicBezTo>
                    <a:pt x="122610" y="-32977"/>
                    <a:pt x="243790" y="10017"/>
                    <a:pt x="329515" y="6346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3500000" scaled="1"/>
              <a:tileRect/>
            </a:gradFill>
            <a:ln w="3175"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" name="Spleen"/>
            <p:cNvSpPr/>
            <p:nvPr/>
          </p:nvSpPr>
          <p:spPr>
            <a:xfrm>
              <a:off x="4745729" y="1912412"/>
              <a:ext cx="628937" cy="524910"/>
            </a:xfrm>
            <a:custGeom>
              <a:avLst/>
              <a:gdLst>
                <a:gd name="connsiteX0" fmla="*/ 180975 w 550068"/>
                <a:gd name="connsiteY0" fmla="*/ 0 h 521494"/>
                <a:gd name="connsiteX1" fmla="*/ 431006 w 550068"/>
                <a:gd name="connsiteY1" fmla="*/ 97631 h 521494"/>
                <a:gd name="connsiteX2" fmla="*/ 550068 w 550068"/>
                <a:gd name="connsiteY2" fmla="*/ 335756 h 521494"/>
                <a:gd name="connsiteX3" fmla="*/ 481012 w 550068"/>
                <a:gd name="connsiteY3" fmla="*/ 521494 h 521494"/>
                <a:gd name="connsiteX4" fmla="*/ 323850 w 550068"/>
                <a:gd name="connsiteY4" fmla="*/ 350044 h 521494"/>
                <a:gd name="connsiteX5" fmla="*/ 66675 w 550068"/>
                <a:gd name="connsiteY5" fmla="*/ 135731 h 521494"/>
                <a:gd name="connsiteX6" fmla="*/ 0 w 550068"/>
                <a:gd name="connsiteY6" fmla="*/ 42863 h 521494"/>
                <a:gd name="connsiteX7" fmla="*/ 180975 w 550068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8927"/>
                <a:gd name="connsiteY0" fmla="*/ 0 h 521494"/>
                <a:gd name="connsiteX1" fmla="*/ 489865 w 608927"/>
                <a:gd name="connsiteY1" fmla="*/ 97631 h 521494"/>
                <a:gd name="connsiteX2" fmla="*/ 608927 w 608927"/>
                <a:gd name="connsiteY2" fmla="*/ 335756 h 521494"/>
                <a:gd name="connsiteX3" fmla="*/ 539871 w 608927"/>
                <a:gd name="connsiteY3" fmla="*/ 521494 h 521494"/>
                <a:gd name="connsiteX4" fmla="*/ 382709 w 608927"/>
                <a:gd name="connsiteY4" fmla="*/ 350044 h 521494"/>
                <a:gd name="connsiteX5" fmla="*/ 125534 w 608927"/>
                <a:gd name="connsiteY5" fmla="*/ 135731 h 521494"/>
                <a:gd name="connsiteX6" fmla="*/ 58859 w 608927"/>
                <a:gd name="connsiteY6" fmla="*/ 42863 h 521494"/>
                <a:gd name="connsiteX7" fmla="*/ 239834 w 608927"/>
                <a:gd name="connsiteY7" fmla="*/ 0 h 521494"/>
                <a:gd name="connsiteX0" fmla="*/ 239834 w 609821"/>
                <a:gd name="connsiteY0" fmla="*/ 0 h 521494"/>
                <a:gd name="connsiteX1" fmla="*/ 489865 w 609821"/>
                <a:gd name="connsiteY1" fmla="*/ 97631 h 521494"/>
                <a:gd name="connsiteX2" fmla="*/ 608927 w 609821"/>
                <a:gd name="connsiteY2" fmla="*/ 335756 h 521494"/>
                <a:gd name="connsiteX3" fmla="*/ 539871 w 609821"/>
                <a:gd name="connsiteY3" fmla="*/ 521494 h 521494"/>
                <a:gd name="connsiteX4" fmla="*/ 382709 w 609821"/>
                <a:gd name="connsiteY4" fmla="*/ 350044 h 521494"/>
                <a:gd name="connsiteX5" fmla="*/ 125534 w 609821"/>
                <a:gd name="connsiteY5" fmla="*/ 135731 h 521494"/>
                <a:gd name="connsiteX6" fmla="*/ 58859 w 609821"/>
                <a:gd name="connsiteY6" fmla="*/ 42863 h 521494"/>
                <a:gd name="connsiteX7" fmla="*/ 239834 w 609821"/>
                <a:gd name="connsiteY7" fmla="*/ 0 h 521494"/>
                <a:gd name="connsiteX0" fmla="*/ 239834 w 609821"/>
                <a:gd name="connsiteY0" fmla="*/ 0 h 521494"/>
                <a:gd name="connsiteX1" fmla="*/ 489865 w 609821"/>
                <a:gd name="connsiteY1" fmla="*/ 97631 h 521494"/>
                <a:gd name="connsiteX2" fmla="*/ 608927 w 609821"/>
                <a:gd name="connsiteY2" fmla="*/ 335756 h 521494"/>
                <a:gd name="connsiteX3" fmla="*/ 539871 w 609821"/>
                <a:gd name="connsiteY3" fmla="*/ 521494 h 521494"/>
                <a:gd name="connsiteX4" fmla="*/ 382709 w 609821"/>
                <a:gd name="connsiteY4" fmla="*/ 350044 h 521494"/>
                <a:gd name="connsiteX5" fmla="*/ 125534 w 609821"/>
                <a:gd name="connsiteY5" fmla="*/ 135731 h 521494"/>
                <a:gd name="connsiteX6" fmla="*/ 58859 w 609821"/>
                <a:gd name="connsiteY6" fmla="*/ 42863 h 521494"/>
                <a:gd name="connsiteX7" fmla="*/ 239834 w 609821"/>
                <a:gd name="connsiteY7" fmla="*/ 0 h 521494"/>
                <a:gd name="connsiteX0" fmla="*/ 239834 w 609821"/>
                <a:gd name="connsiteY0" fmla="*/ 0 h 521494"/>
                <a:gd name="connsiteX1" fmla="*/ 489865 w 609821"/>
                <a:gd name="connsiteY1" fmla="*/ 97631 h 521494"/>
                <a:gd name="connsiteX2" fmla="*/ 608927 w 609821"/>
                <a:gd name="connsiteY2" fmla="*/ 335756 h 521494"/>
                <a:gd name="connsiteX3" fmla="*/ 539871 w 609821"/>
                <a:gd name="connsiteY3" fmla="*/ 521494 h 521494"/>
                <a:gd name="connsiteX4" fmla="*/ 382709 w 609821"/>
                <a:gd name="connsiteY4" fmla="*/ 350044 h 521494"/>
                <a:gd name="connsiteX5" fmla="*/ 125534 w 609821"/>
                <a:gd name="connsiteY5" fmla="*/ 135731 h 521494"/>
                <a:gd name="connsiteX6" fmla="*/ 58859 w 609821"/>
                <a:gd name="connsiteY6" fmla="*/ 42863 h 521494"/>
                <a:gd name="connsiteX7" fmla="*/ 239834 w 609821"/>
                <a:gd name="connsiteY7" fmla="*/ 0 h 521494"/>
                <a:gd name="connsiteX0" fmla="*/ 239834 w 609821"/>
                <a:gd name="connsiteY0" fmla="*/ 0 h 521494"/>
                <a:gd name="connsiteX1" fmla="*/ 489865 w 609821"/>
                <a:gd name="connsiteY1" fmla="*/ 97631 h 521494"/>
                <a:gd name="connsiteX2" fmla="*/ 608927 w 609821"/>
                <a:gd name="connsiteY2" fmla="*/ 335756 h 521494"/>
                <a:gd name="connsiteX3" fmla="*/ 539871 w 609821"/>
                <a:gd name="connsiteY3" fmla="*/ 521494 h 521494"/>
                <a:gd name="connsiteX4" fmla="*/ 382709 w 609821"/>
                <a:gd name="connsiteY4" fmla="*/ 350044 h 521494"/>
                <a:gd name="connsiteX5" fmla="*/ 125534 w 609821"/>
                <a:gd name="connsiteY5" fmla="*/ 135731 h 521494"/>
                <a:gd name="connsiteX6" fmla="*/ 58859 w 609821"/>
                <a:gd name="connsiteY6" fmla="*/ 42863 h 521494"/>
                <a:gd name="connsiteX7" fmla="*/ 239834 w 609821"/>
                <a:gd name="connsiteY7" fmla="*/ 0 h 521494"/>
                <a:gd name="connsiteX0" fmla="*/ 239834 w 609821"/>
                <a:gd name="connsiteY0" fmla="*/ 0 h 521494"/>
                <a:gd name="connsiteX1" fmla="*/ 489865 w 609821"/>
                <a:gd name="connsiteY1" fmla="*/ 97631 h 521494"/>
                <a:gd name="connsiteX2" fmla="*/ 608927 w 609821"/>
                <a:gd name="connsiteY2" fmla="*/ 335756 h 521494"/>
                <a:gd name="connsiteX3" fmla="*/ 539871 w 609821"/>
                <a:gd name="connsiteY3" fmla="*/ 521494 h 521494"/>
                <a:gd name="connsiteX4" fmla="*/ 382709 w 609821"/>
                <a:gd name="connsiteY4" fmla="*/ 350044 h 521494"/>
                <a:gd name="connsiteX5" fmla="*/ 125534 w 609821"/>
                <a:gd name="connsiteY5" fmla="*/ 135731 h 521494"/>
                <a:gd name="connsiteX6" fmla="*/ 58859 w 609821"/>
                <a:gd name="connsiteY6" fmla="*/ 42863 h 521494"/>
                <a:gd name="connsiteX7" fmla="*/ 239834 w 609821"/>
                <a:gd name="connsiteY7" fmla="*/ 0 h 521494"/>
                <a:gd name="connsiteX0" fmla="*/ 239834 w 609821"/>
                <a:gd name="connsiteY0" fmla="*/ 0 h 521494"/>
                <a:gd name="connsiteX1" fmla="*/ 489865 w 609821"/>
                <a:gd name="connsiteY1" fmla="*/ 97631 h 521494"/>
                <a:gd name="connsiteX2" fmla="*/ 608927 w 609821"/>
                <a:gd name="connsiteY2" fmla="*/ 335756 h 521494"/>
                <a:gd name="connsiteX3" fmla="*/ 539871 w 609821"/>
                <a:gd name="connsiteY3" fmla="*/ 521494 h 521494"/>
                <a:gd name="connsiteX4" fmla="*/ 382709 w 609821"/>
                <a:gd name="connsiteY4" fmla="*/ 350044 h 521494"/>
                <a:gd name="connsiteX5" fmla="*/ 125534 w 609821"/>
                <a:gd name="connsiteY5" fmla="*/ 135731 h 521494"/>
                <a:gd name="connsiteX6" fmla="*/ 58859 w 609821"/>
                <a:gd name="connsiteY6" fmla="*/ 42863 h 521494"/>
                <a:gd name="connsiteX7" fmla="*/ 239834 w 609821"/>
                <a:gd name="connsiteY7" fmla="*/ 0 h 521494"/>
                <a:gd name="connsiteX0" fmla="*/ 248729 w 618716"/>
                <a:gd name="connsiteY0" fmla="*/ 0 h 521494"/>
                <a:gd name="connsiteX1" fmla="*/ 498760 w 618716"/>
                <a:gd name="connsiteY1" fmla="*/ 97631 h 521494"/>
                <a:gd name="connsiteX2" fmla="*/ 617822 w 618716"/>
                <a:gd name="connsiteY2" fmla="*/ 335756 h 521494"/>
                <a:gd name="connsiteX3" fmla="*/ 548766 w 618716"/>
                <a:gd name="connsiteY3" fmla="*/ 521494 h 521494"/>
                <a:gd name="connsiteX4" fmla="*/ 391604 w 618716"/>
                <a:gd name="connsiteY4" fmla="*/ 350044 h 521494"/>
                <a:gd name="connsiteX5" fmla="*/ 134429 w 618716"/>
                <a:gd name="connsiteY5" fmla="*/ 135731 h 521494"/>
                <a:gd name="connsiteX6" fmla="*/ 67754 w 618716"/>
                <a:gd name="connsiteY6" fmla="*/ 42863 h 521494"/>
                <a:gd name="connsiteX7" fmla="*/ 248729 w 618716"/>
                <a:gd name="connsiteY7" fmla="*/ 0 h 521494"/>
                <a:gd name="connsiteX0" fmla="*/ 265534 w 635521"/>
                <a:gd name="connsiteY0" fmla="*/ 0 h 521494"/>
                <a:gd name="connsiteX1" fmla="*/ 515565 w 635521"/>
                <a:gd name="connsiteY1" fmla="*/ 97631 h 521494"/>
                <a:gd name="connsiteX2" fmla="*/ 634627 w 635521"/>
                <a:gd name="connsiteY2" fmla="*/ 335756 h 521494"/>
                <a:gd name="connsiteX3" fmla="*/ 565571 w 635521"/>
                <a:gd name="connsiteY3" fmla="*/ 521494 h 521494"/>
                <a:gd name="connsiteX4" fmla="*/ 408409 w 635521"/>
                <a:gd name="connsiteY4" fmla="*/ 350044 h 521494"/>
                <a:gd name="connsiteX5" fmla="*/ 151234 w 635521"/>
                <a:gd name="connsiteY5" fmla="*/ 135731 h 521494"/>
                <a:gd name="connsiteX6" fmla="*/ 84559 w 635521"/>
                <a:gd name="connsiteY6" fmla="*/ 42863 h 521494"/>
                <a:gd name="connsiteX7" fmla="*/ 265534 w 635521"/>
                <a:gd name="connsiteY7" fmla="*/ 0 h 521494"/>
                <a:gd name="connsiteX0" fmla="*/ 230374 w 600361"/>
                <a:gd name="connsiteY0" fmla="*/ 0 h 521494"/>
                <a:gd name="connsiteX1" fmla="*/ 480405 w 600361"/>
                <a:gd name="connsiteY1" fmla="*/ 97631 h 521494"/>
                <a:gd name="connsiteX2" fmla="*/ 599467 w 600361"/>
                <a:gd name="connsiteY2" fmla="*/ 335756 h 521494"/>
                <a:gd name="connsiteX3" fmla="*/ 530411 w 600361"/>
                <a:gd name="connsiteY3" fmla="*/ 521494 h 521494"/>
                <a:gd name="connsiteX4" fmla="*/ 373249 w 600361"/>
                <a:gd name="connsiteY4" fmla="*/ 350044 h 521494"/>
                <a:gd name="connsiteX5" fmla="*/ 116074 w 600361"/>
                <a:gd name="connsiteY5" fmla="*/ 135731 h 521494"/>
                <a:gd name="connsiteX6" fmla="*/ 49399 w 600361"/>
                <a:gd name="connsiteY6" fmla="*/ 42863 h 521494"/>
                <a:gd name="connsiteX7" fmla="*/ 230374 w 600361"/>
                <a:gd name="connsiteY7" fmla="*/ 0 h 521494"/>
                <a:gd name="connsiteX0" fmla="*/ 238170 w 608157"/>
                <a:gd name="connsiteY0" fmla="*/ 0 h 521494"/>
                <a:gd name="connsiteX1" fmla="*/ 488201 w 608157"/>
                <a:gd name="connsiteY1" fmla="*/ 97631 h 521494"/>
                <a:gd name="connsiteX2" fmla="*/ 607263 w 608157"/>
                <a:gd name="connsiteY2" fmla="*/ 335756 h 521494"/>
                <a:gd name="connsiteX3" fmla="*/ 538207 w 608157"/>
                <a:gd name="connsiteY3" fmla="*/ 521494 h 521494"/>
                <a:gd name="connsiteX4" fmla="*/ 381045 w 608157"/>
                <a:gd name="connsiteY4" fmla="*/ 350044 h 521494"/>
                <a:gd name="connsiteX5" fmla="*/ 123870 w 608157"/>
                <a:gd name="connsiteY5" fmla="*/ 135731 h 521494"/>
                <a:gd name="connsiteX6" fmla="*/ 57195 w 608157"/>
                <a:gd name="connsiteY6" fmla="*/ 42863 h 521494"/>
                <a:gd name="connsiteX7" fmla="*/ 238170 w 608157"/>
                <a:gd name="connsiteY7" fmla="*/ 0 h 521494"/>
                <a:gd name="connsiteX0" fmla="*/ 238170 w 608157"/>
                <a:gd name="connsiteY0" fmla="*/ 0 h 521494"/>
                <a:gd name="connsiteX1" fmla="*/ 488201 w 608157"/>
                <a:gd name="connsiteY1" fmla="*/ 97631 h 521494"/>
                <a:gd name="connsiteX2" fmla="*/ 607263 w 608157"/>
                <a:gd name="connsiteY2" fmla="*/ 335756 h 521494"/>
                <a:gd name="connsiteX3" fmla="*/ 538207 w 608157"/>
                <a:gd name="connsiteY3" fmla="*/ 521494 h 521494"/>
                <a:gd name="connsiteX4" fmla="*/ 381045 w 608157"/>
                <a:gd name="connsiteY4" fmla="*/ 350044 h 521494"/>
                <a:gd name="connsiteX5" fmla="*/ 123870 w 608157"/>
                <a:gd name="connsiteY5" fmla="*/ 135731 h 521494"/>
                <a:gd name="connsiteX6" fmla="*/ 57195 w 608157"/>
                <a:gd name="connsiteY6" fmla="*/ 42863 h 521494"/>
                <a:gd name="connsiteX7" fmla="*/ 238170 w 608157"/>
                <a:gd name="connsiteY7" fmla="*/ 0 h 521494"/>
                <a:gd name="connsiteX0" fmla="*/ 238170 w 608157"/>
                <a:gd name="connsiteY0" fmla="*/ 0 h 521494"/>
                <a:gd name="connsiteX1" fmla="*/ 488201 w 608157"/>
                <a:gd name="connsiteY1" fmla="*/ 97631 h 521494"/>
                <a:gd name="connsiteX2" fmla="*/ 607263 w 608157"/>
                <a:gd name="connsiteY2" fmla="*/ 335756 h 521494"/>
                <a:gd name="connsiteX3" fmla="*/ 538207 w 608157"/>
                <a:gd name="connsiteY3" fmla="*/ 521494 h 521494"/>
                <a:gd name="connsiteX4" fmla="*/ 381045 w 608157"/>
                <a:gd name="connsiteY4" fmla="*/ 350044 h 521494"/>
                <a:gd name="connsiteX5" fmla="*/ 123870 w 608157"/>
                <a:gd name="connsiteY5" fmla="*/ 135731 h 521494"/>
                <a:gd name="connsiteX6" fmla="*/ 57195 w 608157"/>
                <a:gd name="connsiteY6" fmla="*/ 42863 h 521494"/>
                <a:gd name="connsiteX7" fmla="*/ 238170 w 608157"/>
                <a:gd name="connsiteY7" fmla="*/ 0 h 521494"/>
                <a:gd name="connsiteX0" fmla="*/ 238170 w 608157"/>
                <a:gd name="connsiteY0" fmla="*/ 0 h 521494"/>
                <a:gd name="connsiteX1" fmla="*/ 488201 w 608157"/>
                <a:gd name="connsiteY1" fmla="*/ 97631 h 521494"/>
                <a:gd name="connsiteX2" fmla="*/ 607263 w 608157"/>
                <a:gd name="connsiteY2" fmla="*/ 335756 h 521494"/>
                <a:gd name="connsiteX3" fmla="*/ 538207 w 608157"/>
                <a:gd name="connsiteY3" fmla="*/ 521494 h 521494"/>
                <a:gd name="connsiteX4" fmla="*/ 381045 w 608157"/>
                <a:gd name="connsiteY4" fmla="*/ 350044 h 521494"/>
                <a:gd name="connsiteX5" fmla="*/ 123870 w 608157"/>
                <a:gd name="connsiteY5" fmla="*/ 135731 h 521494"/>
                <a:gd name="connsiteX6" fmla="*/ 57195 w 608157"/>
                <a:gd name="connsiteY6" fmla="*/ 42863 h 521494"/>
                <a:gd name="connsiteX7" fmla="*/ 238170 w 608157"/>
                <a:gd name="connsiteY7" fmla="*/ 0 h 521494"/>
                <a:gd name="connsiteX0" fmla="*/ 238170 w 608157"/>
                <a:gd name="connsiteY0" fmla="*/ 0 h 521494"/>
                <a:gd name="connsiteX1" fmla="*/ 488201 w 608157"/>
                <a:gd name="connsiteY1" fmla="*/ 97631 h 521494"/>
                <a:gd name="connsiteX2" fmla="*/ 607263 w 608157"/>
                <a:gd name="connsiteY2" fmla="*/ 335756 h 521494"/>
                <a:gd name="connsiteX3" fmla="*/ 538207 w 608157"/>
                <a:gd name="connsiteY3" fmla="*/ 521494 h 521494"/>
                <a:gd name="connsiteX4" fmla="*/ 381045 w 608157"/>
                <a:gd name="connsiteY4" fmla="*/ 350044 h 521494"/>
                <a:gd name="connsiteX5" fmla="*/ 123870 w 608157"/>
                <a:gd name="connsiteY5" fmla="*/ 135731 h 521494"/>
                <a:gd name="connsiteX6" fmla="*/ 57195 w 608157"/>
                <a:gd name="connsiteY6" fmla="*/ 42863 h 521494"/>
                <a:gd name="connsiteX7" fmla="*/ 238170 w 608157"/>
                <a:gd name="connsiteY7" fmla="*/ 0 h 521494"/>
                <a:gd name="connsiteX0" fmla="*/ 238170 w 608157"/>
                <a:gd name="connsiteY0" fmla="*/ 0 h 521494"/>
                <a:gd name="connsiteX1" fmla="*/ 488201 w 608157"/>
                <a:gd name="connsiteY1" fmla="*/ 97631 h 521494"/>
                <a:gd name="connsiteX2" fmla="*/ 607263 w 608157"/>
                <a:gd name="connsiteY2" fmla="*/ 335756 h 521494"/>
                <a:gd name="connsiteX3" fmla="*/ 538207 w 608157"/>
                <a:gd name="connsiteY3" fmla="*/ 521494 h 521494"/>
                <a:gd name="connsiteX4" fmla="*/ 381045 w 608157"/>
                <a:gd name="connsiteY4" fmla="*/ 350044 h 521494"/>
                <a:gd name="connsiteX5" fmla="*/ 123870 w 608157"/>
                <a:gd name="connsiteY5" fmla="*/ 135731 h 521494"/>
                <a:gd name="connsiteX6" fmla="*/ 57195 w 608157"/>
                <a:gd name="connsiteY6" fmla="*/ 42863 h 521494"/>
                <a:gd name="connsiteX7" fmla="*/ 238170 w 608157"/>
                <a:gd name="connsiteY7" fmla="*/ 0 h 521494"/>
                <a:gd name="connsiteX0" fmla="*/ 236777 w 606764"/>
                <a:gd name="connsiteY0" fmla="*/ 0 h 521494"/>
                <a:gd name="connsiteX1" fmla="*/ 486808 w 606764"/>
                <a:gd name="connsiteY1" fmla="*/ 97631 h 521494"/>
                <a:gd name="connsiteX2" fmla="*/ 605870 w 606764"/>
                <a:gd name="connsiteY2" fmla="*/ 335756 h 521494"/>
                <a:gd name="connsiteX3" fmla="*/ 536814 w 606764"/>
                <a:gd name="connsiteY3" fmla="*/ 521494 h 521494"/>
                <a:gd name="connsiteX4" fmla="*/ 379652 w 606764"/>
                <a:gd name="connsiteY4" fmla="*/ 350044 h 521494"/>
                <a:gd name="connsiteX5" fmla="*/ 122477 w 606764"/>
                <a:gd name="connsiteY5" fmla="*/ 135731 h 521494"/>
                <a:gd name="connsiteX6" fmla="*/ 58184 w 606764"/>
                <a:gd name="connsiteY6" fmla="*/ 47626 h 521494"/>
                <a:gd name="connsiteX7" fmla="*/ 236777 w 606764"/>
                <a:gd name="connsiteY7" fmla="*/ 0 h 521494"/>
                <a:gd name="connsiteX0" fmla="*/ 236777 w 606764"/>
                <a:gd name="connsiteY0" fmla="*/ 0 h 521494"/>
                <a:gd name="connsiteX1" fmla="*/ 486808 w 606764"/>
                <a:gd name="connsiteY1" fmla="*/ 97631 h 521494"/>
                <a:gd name="connsiteX2" fmla="*/ 605870 w 606764"/>
                <a:gd name="connsiteY2" fmla="*/ 335756 h 521494"/>
                <a:gd name="connsiteX3" fmla="*/ 536814 w 606764"/>
                <a:gd name="connsiteY3" fmla="*/ 521494 h 521494"/>
                <a:gd name="connsiteX4" fmla="*/ 379652 w 606764"/>
                <a:gd name="connsiteY4" fmla="*/ 350044 h 521494"/>
                <a:gd name="connsiteX5" fmla="*/ 122477 w 606764"/>
                <a:gd name="connsiteY5" fmla="*/ 135731 h 521494"/>
                <a:gd name="connsiteX6" fmla="*/ 58184 w 606764"/>
                <a:gd name="connsiteY6" fmla="*/ 47626 h 521494"/>
                <a:gd name="connsiteX7" fmla="*/ 236777 w 606764"/>
                <a:gd name="connsiteY7" fmla="*/ 0 h 521494"/>
                <a:gd name="connsiteX0" fmla="*/ 240907 w 610894"/>
                <a:gd name="connsiteY0" fmla="*/ 0 h 521494"/>
                <a:gd name="connsiteX1" fmla="*/ 490938 w 610894"/>
                <a:gd name="connsiteY1" fmla="*/ 97631 h 521494"/>
                <a:gd name="connsiteX2" fmla="*/ 610000 w 610894"/>
                <a:gd name="connsiteY2" fmla="*/ 335756 h 521494"/>
                <a:gd name="connsiteX3" fmla="*/ 540944 w 610894"/>
                <a:gd name="connsiteY3" fmla="*/ 521494 h 521494"/>
                <a:gd name="connsiteX4" fmla="*/ 383782 w 610894"/>
                <a:gd name="connsiteY4" fmla="*/ 350044 h 521494"/>
                <a:gd name="connsiteX5" fmla="*/ 117082 w 610894"/>
                <a:gd name="connsiteY5" fmla="*/ 161131 h 521494"/>
                <a:gd name="connsiteX6" fmla="*/ 62314 w 610894"/>
                <a:gd name="connsiteY6" fmla="*/ 47626 h 521494"/>
                <a:gd name="connsiteX7" fmla="*/ 240907 w 610894"/>
                <a:gd name="connsiteY7" fmla="*/ 0 h 521494"/>
                <a:gd name="connsiteX0" fmla="*/ 240907 w 610894"/>
                <a:gd name="connsiteY0" fmla="*/ 0 h 521494"/>
                <a:gd name="connsiteX1" fmla="*/ 490938 w 610894"/>
                <a:gd name="connsiteY1" fmla="*/ 97631 h 521494"/>
                <a:gd name="connsiteX2" fmla="*/ 610000 w 610894"/>
                <a:gd name="connsiteY2" fmla="*/ 335756 h 521494"/>
                <a:gd name="connsiteX3" fmla="*/ 540944 w 610894"/>
                <a:gd name="connsiteY3" fmla="*/ 521494 h 521494"/>
                <a:gd name="connsiteX4" fmla="*/ 383782 w 610894"/>
                <a:gd name="connsiteY4" fmla="*/ 350044 h 521494"/>
                <a:gd name="connsiteX5" fmla="*/ 117082 w 610894"/>
                <a:gd name="connsiteY5" fmla="*/ 161131 h 521494"/>
                <a:gd name="connsiteX6" fmla="*/ 62314 w 610894"/>
                <a:gd name="connsiteY6" fmla="*/ 47626 h 521494"/>
                <a:gd name="connsiteX7" fmla="*/ 240907 w 610894"/>
                <a:gd name="connsiteY7" fmla="*/ 0 h 521494"/>
                <a:gd name="connsiteX0" fmla="*/ 240907 w 610894"/>
                <a:gd name="connsiteY0" fmla="*/ 0 h 521494"/>
                <a:gd name="connsiteX1" fmla="*/ 490938 w 610894"/>
                <a:gd name="connsiteY1" fmla="*/ 97631 h 521494"/>
                <a:gd name="connsiteX2" fmla="*/ 610000 w 610894"/>
                <a:gd name="connsiteY2" fmla="*/ 335756 h 521494"/>
                <a:gd name="connsiteX3" fmla="*/ 540944 w 610894"/>
                <a:gd name="connsiteY3" fmla="*/ 521494 h 521494"/>
                <a:gd name="connsiteX4" fmla="*/ 383782 w 610894"/>
                <a:gd name="connsiteY4" fmla="*/ 350044 h 521494"/>
                <a:gd name="connsiteX5" fmla="*/ 117082 w 610894"/>
                <a:gd name="connsiteY5" fmla="*/ 161131 h 521494"/>
                <a:gd name="connsiteX6" fmla="*/ 62314 w 610894"/>
                <a:gd name="connsiteY6" fmla="*/ 47626 h 521494"/>
                <a:gd name="connsiteX7" fmla="*/ 240907 w 610894"/>
                <a:gd name="connsiteY7" fmla="*/ 0 h 521494"/>
                <a:gd name="connsiteX0" fmla="*/ 240907 w 624160"/>
                <a:gd name="connsiteY0" fmla="*/ 0 h 521625"/>
                <a:gd name="connsiteX1" fmla="*/ 490938 w 624160"/>
                <a:gd name="connsiteY1" fmla="*/ 97631 h 521625"/>
                <a:gd name="connsiteX2" fmla="*/ 610000 w 624160"/>
                <a:gd name="connsiteY2" fmla="*/ 335756 h 521625"/>
                <a:gd name="connsiteX3" fmla="*/ 540944 w 624160"/>
                <a:gd name="connsiteY3" fmla="*/ 521494 h 521625"/>
                <a:gd name="connsiteX4" fmla="*/ 383782 w 624160"/>
                <a:gd name="connsiteY4" fmla="*/ 350044 h 521625"/>
                <a:gd name="connsiteX5" fmla="*/ 117082 w 624160"/>
                <a:gd name="connsiteY5" fmla="*/ 161131 h 521625"/>
                <a:gd name="connsiteX6" fmla="*/ 62314 w 624160"/>
                <a:gd name="connsiteY6" fmla="*/ 47626 h 521625"/>
                <a:gd name="connsiteX7" fmla="*/ 240907 w 624160"/>
                <a:gd name="connsiteY7" fmla="*/ 0 h 521625"/>
                <a:gd name="connsiteX0" fmla="*/ 240907 w 624160"/>
                <a:gd name="connsiteY0" fmla="*/ 0 h 521625"/>
                <a:gd name="connsiteX1" fmla="*/ 490938 w 624160"/>
                <a:gd name="connsiteY1" fmla="*/ 97631 h 521625"/>
                <a:gd name="connsiteX2" fmla="*/ 610000 w 624160"/>
                <a:gd name="connsiteY2" fmla="*/ 335756 h 521625"/>
                <a:gd name="connsiteX3" fmla="*/ 540944 w 624160"/>
                <a:gd name="connsiteY3" fmla="*/ 521494 h 521625"/>
                <a:gd name="connsiteX4" fmla="*/ 383782 w 624160"/>
                <a:gd name="connsiteY4" fmla="*/ 350044 h 521625"/>
                <a:gd name="connsiteX5" fmla="*/ 117082 w 624160"/>
                <a:gd name="connsiteY5" fmla="*/ 161131 h 521625"/>
                <a:gd name="connsiteX6" fmla="*/ 62314 w 624160"/>
                <a:gd name="connsiteY6" fmla="*/ 47626 h 521625"/>
                <a:gd name="connsiteX7" fmla="*/ 240907 w 624160"/>
                <a:gd name="connsiteY7" fmla="*/ 0 h 521625"/>
                <a:gd name="connsiteX0" fmla="*/ 240907 w 624160"/>
                <a:gd name="connsiteY0" fmla="*/ 0 h 521625"/>
                <a:gd name="connsiteX1" fmla="*/ 490938 w 624160"/>
                <a:gd name="connsiteY1" fmla="*/ 97631 h 521625"/>
                <a:gd name="connsiteX2" fmla="*/ 610000 w 624160"/>
                <a:gd name="connsiteY2" fmla="*/ 335756 h 521625"/>
                <a:gd name="connsiteX3" fmla="*/ 540944 w 624160"/>
                <a:gd name="connsiteY3" fmla="*/ 521494 h 521625"/>
                <a:gd name="connsiteX4" fmla="*/ 383782 w 624160"/>
                <a:gd name="connsiteY4" fmla="*/ 350044 h 521625"/>
                <a:gd name="connsiteX5" fmla="*/ 117082 w 624160"/>
                <a:gd name="connsiteY5" fmla="*/ 161131 h 521625"/>
                <a:gd name="connsiteX6" fmla="*/ 62314 w 624160"/>
                <a:gd name="connsiteY6" fmla="*/ 47626 h 521625"/>
                <a:gd name="connsiteX7" fmla="*/ 240907 w 624160"/>
                <a:gd name="connsiteY7" fmla="*/ 0 h 521625"/>
                <a:gd name="connsiteX0" fmla="*/ 240907 w 624160"/>
                <a:gd name="connsiteY0" fmla="*/ 8074 h 529699"/>
                <a:gd name="connsiteX1" fmla="*/ 490938 w 624160"/>
                <a:gd name="connsiteY1" fmla="*/ 105705 h 529699"/>
                <a:gd name="connsiteX2" fmla="*/ 610000 w 624160"/>
                <a:gd name="connsiteY2" fmla="*/ 343830 h 529699"/>
                <a:gd name="connsiteX3" fmla="*/ 540944 w 624160"/>
                <a:gd name="connsiteY3" fmla="*/ 529568 h 529699"/>
                <a:gd name="connsiteX4" fmla="*/ 383782 w 624160"/>
                <a:gd name="connsiteY4" fmla="*/ 358118 h 529699"/>
                <a:gd name="connsiteX5" fmla="*/ 117082 w 624160"/>
                <a:gd name="connsiteY5" fmla="*/ 169205 h 529699"/>
                <a:gd name="connsiteX6" fmla="*/ 62314 w 624160"/>
                <a:gd name="connsiteY6" fmla="*/ 55700 h 529699"/>
                <a:gd name="connsiteX7" fmla="*/ 240907 w 624160"/>
                <a:gd name="connsiteY7" fmla="*/ 8074 h 529699"/>
                <a:gd name="connsiteX0" fmla="*/ 232212 w 615465"/>
                <a:gd name="connsiteY0" fmla="*/ 8074 h 529699"/>
                <a:gd name="connsiteX1" fmla="*/ 482243 w 615465"/>
                <a:gd name="connsiteY1" fmla="*/ 105705 h 529699"/>
                <a:gd name="connsiteX2" fmla="*/ 601305 w 615465"/>
                <a:gd name="connsiteY2" fmla="*/ 343830 h 529699"/>
                <a:gd name="connsiteX3" fmla="*/ 532249 w 615465"/>
                <a:gd name="connsiteY3" fmla="*/ 529568 h 529699"/>
                <a:gd name="connsiteX4" fmla="*/ 375087 w 615465"/>
                <a:gd name="connsiteY4" fmla="*/ 358118 h 529699"/>
                <a:gd name="connsiteX5" fmla="*/ 108387 w 615465"/>
                <a:gd name="connsiteY5" fmla="*/ 169205 h 529699"/>
                <a:gd name="connsiteX6" fmla="*/ 53619 w 615465"/>
                <a:gd name="connsiteY6" fmla="*/ 55700 h 529699"/>
                <a:gd name="connsiteX7" fmla="*/ 232212 w 615465"/>
                <a:gd name="connsiteY7" fmla="*/ 8074 h 529699"/>
                <a:gd name="connsiteX0" fmla="*/ 209071 w 592324"/>
                <a:gd name="connsiteY0" fmla="*/ 411 h 522036"/>
                <a:gd name="connsiteX1" fmla="*/ 459102 w 592324"/>
                <a:gd name="connsiteY1" fmla="*/ 98042 h 522036"/>
                <a:gd name="connsiteX2" fmla="*/ 578164 w 592324"/>
                <a:gd name="connsiteY2" fmla="*/ 336167 h 522036"/>
                <a:gd name="connsiteX3" fmla="*/ 509108 w 592324"/>
                <a:gd name="connsiteY3" fmla="*/ 521905 h 522036"/>
                <a:gd name="connsiteX4" fmla="*/ 351946 w 592324"/>
                <a:gd name="connsiteY4" fmla="*/ 350455 h 522036"/>
                <a:gd name="connsiteX5" fmla="*/ 85246 w 592324"/>
                <a:gd name="connsiteY5" fmla="*/ 161542 h 522036"/>
                <a:gd name="connsiteX6" fmla="*/ 22540 w 592324"/>
                <a:gd name="connsiteY6" fmla="*/ 68675 h 522036"/>
                <a:gd name="connsiteX7" fmla="*/ 209071 w 592324"/>
                <a:gd name="connsiteY7" fmla="*/ 411 h 522036"/>
                <a:gd name="connsiteX0" fmla="*/ 268445 w 651698"/>
                <a:gd name="connsiteY0" fmla="*/ 1059 h 522684"/>
                <a:gd name="connsiteX1" fmla="*/ 518476 w 651698"/>
                <a:gd name="connsiteY1" fmla="*/ 98690 h 522684"/>
                <a:gd name="connsiteX2" fmla="*/ 637538 w 651698"/>
                <a:gd name="connsiteY2" fmla="*/ 336815 h 522684"/>
                <a:gd name="connsiteX3" fmla="*/ 568482 w 651698"/>
                <a:gd name="connsiteY3" fmla="*/ 522553 h 522684"/>
                <a:gd name="connsiteX4" fmla="*/ 411320 w 651698"/>
                <a:gd name="connsiteY4" fmla="*/ 351103 h 522684"/>
                <a:gd name="connsiteX5" fmla="*/ 144620 w 651698"/>
                <a:gd name="connsiteY5" fmla="*/ 162190 h 522684"/>
                <a:gd name="connsiteX6" fmla="*/ 15239 w 651698"/>
                <a:gd name="connsiteY6" fmla="*/ 145523 h 522684"/>
                <a:gd name="connsiteX7" fmla="*/ 268445 w 651698"/>
                <a:gd name="connsiteY7" fmla="*/ 1059 h 522684"/>
                <a:gd name="connsiteX0" fmla="*/ 268445 w 651698"/>
                <a:gd name="connsiteY0" fmla="*/ 1059 h 522684"/>
                <a:gd name="connsiteX1" fmla="*/ 518476 w 651698"/>
                <a:gd name="connsiteY1" fmla="*/ 98690 h 522684"/>
                <a:gd name="connsiteX2" fmla="*/ 637538 w 651698"/>
                <a:gd name="connsiteY2" fmla="*/ 336815 h 522684"/>
                <a:gd name="connsiteX3" fmla="*/ 568482 w 651698"/>
                <a:gd name="connsiteY3" fmla="*/ 522553 h 522684"/>
                <a:gd name="connsiteX4" fmla="*/ 411320 w 651698"/>
                <a:gd name="connsiteY4" fmla="*/ 351103 h 522684"/>
                <a:gd name="connsiteX5" fmla="*/ 144620 w 651698"/>
                <a:gd name="connsiteY5" fmla="*/ 162190 h 522684"/>
                <a:gd name="connsiteX6" fmla="*/ 15239 w 651698"/>
                <a:gd name="connsiteY6" fmla="*/ 145523 h 522684"/>
                <a:gd name="connsiteX7" fmla="*/ 268445 w 651698"/>
                <a:gd name="connsiteY7" fmla="*/ 1059 h 522684"/>
                <a:gd name="connsiteX0" fmla="*/ 268445 w 651698"/>
                <a:gd name="connsiteY0" fmla="*/ 1059 h 522684"/>
                <a:gd name="connsiteX1" fmla="*/ 518476 w 651698"/>
                <a:gd name="connsiteY1" fmla="*/ 98690 h 522684"/>
                <a:gd name="connsiteX2" fmla="*/ 637538 w 651698"/>
                <a:gd name="connsiteY2" fmla="*/ 336815 h 522684"/>
                <a:gd name="connsiteX3" fmla="*/ 568482 w 651698"/>
                <a:gd name="connsiteY3" fmla="*/ 522553 h 522684"/>
                <a:gd name="connsiteX4" fmla="*/ 411320 w 651698"/>
                <a:gd name="connsiteY4" fmla="*/ 351103 h 522684"/>
                <a:gd name="connsiteX5" fmla="*/ 144620 w 651698"/>
                <a:gd name="connsiteY5" fmla="*/ 162190 h 522684"/>
                <a:gd name="connsiteX6" fmla="*/ 15239 w 651698"/>
                <a:gd name="connsiteY6" fmla="*/ 145523 h 522684"/>
                <a:gd name="connsiteX7" fmla="*/ 268445 w 651698"/>
                <a:gd name="connsiteY7" fmla="*/ 1059 h 522684"/>
                <a:gd name="connsiteX0" fmla="*/ 253206 w 636459"/>
                <a:gd name="connsiteY0" fmla="*/ 1059 h 522684"/>
                <a:gd name="connsiteX1" fmla="*/ 503237 w 636459"/>
                <a:gd name="connsiteY1" fmla="*/ 98690 h 522684"/>
                <a:gd name="connsiteX2" fmla="*/ 622299 w 636459"/>
                <a:gd name="connsiteY2" fmla="*/ 336815 h 522684"/>
                <a:gd name="connsiteX3" fmla="*/ 553243 w 636459"/>
                <a:gd name="connsiteY3" fmla="*/ 522553 h 522684"/>
                <a:gd name="connsiteX4" fmla="*/ 396081 w 636459"/>
                <a:gd name="connsiteY4" fmla="*/ 351103 h 522684"/>
                <a:gd name="connsiteX5" fmla="*/ 129381 w 636459"/>
                <a:gd name="connsiteY5" fmla="*/ 162190 h 522684"/>
                <a:gd name="connsiteX6" fmla="*/ 0 w 636459"/>
                <a:gd name="connsiteY6" fmla="*/ 145523 h 522684"/>
                <a:gd name="connsiteX7" fmla="*/ 253206 w 636459"/>
                <a:gd name="connsiteY7" fmla="*/ 1059 h 522684"/>
                <a:gd name="connsiteX0" fmla="*/ 253206 w 636459"/>
                <a:gd name="connsiteY0" fmla="*/ 1059 h 522684"/>
                <a:gd name="connsiteX1" fmla="*/ 503237 w 636459"/>
                <a:gd name="connsiteY1" fmla="*/ 98690 h 522684"/>
                <a:gd name="connsiteX2" fmla="*/ 622299 w 636459"/>
                <a:gd name="connsiteY2" fmla="*/ 336815 h 522684"/>
                <a:gd name="connsiteX3" fmla="*/ 553243 w 636459"/>
                <a:gd name="connsiteY3" fmla="*/ 522553 h 522684"/>
                <a:gd name="connsiteX4" fmla="*/ 396081 w 636459"/>
                <a:gd name="connsiteY4" fmla="*/ 351103 h 522684"/>
                <a:gd name="connsiteX5" fmla="*/ 129381 w 636459"/>
                <a:gd name="connsiteY5" fmla="*/ 162190 h 522684"/>
                <a:gd name="connsiteX6" fmla="*/ 0 w 636459"/>
                <a:gd name="connsiteY6" fmla="*/ 145523 h 522684"/>
                <a:gd name="connsiteX7" fmla="*/ 253206 w 636459"/>
                <a:gd name="connsiteY7" fmla="*/ 1059 h 522684"/>
                <a:gd name="connsiteX0" fmla="*/ 254794 w 638047"/>
                <a:gd name="connsiteY0" fmla="*/ 1306 h 522931"/>
                <a:gd name="connsiteX1" fmla="*/ 504825 w 638047"/>
                <a:gd name="connsiteY1" fmla="*/ 98937 h 522931"/>
                <a:gd name="connsiteX2" fmla="*/ 623887 w 638047"/>
                <a:gd name="connsiteY2" fmla="*/ 337062 h 522931"/>
                <a:gd name="connsiteX3" fmla="*/ 554831 w 638047"/>
                <a:gd name="connsiteY3" fmla="*/ 522800 h 522931"/>
                <a:gd name="connsiteX4" fmla="*/ 397669 w 638047"/>
                <a:gd name="connsiteY4" fmla="*/ 351350 h 522931"/>
                <a:gd name="connsiteX5" fmla="*/ 130969 w 638047"/>
                <a:gd name="connsiteY5" fmla="*/ 162437 h 522931"/>
                <a:gd name="connsiteX6" fmla="*/ 0 w 638047"/>
                <a:gd name="connsiteY6" fmla="*/ 152120 h 522931"/>
                <a:gd name="connsiteX7" fmla="*/ 254794 w 638047"/>
                <a:gd name="connsiteY7" fmla="*/ 1306 h 522931"/>
                <a:gd name="connsiteX0" fmla="*/ 254794 w 638047"/>
                <a:gd name="connsiteY0" fmla="*/ 1306 h 522931"/>
                <a:gd name="connsiteX1" fmla="*/ 504825 w 638047"/>
                <a:gd name="connsiteY1" fmla="*/ 98937 h 522931"/>
                <a:gd name="connsiteX2" fmla="*/ 623887 w 638047"/>
                <a:gd name="connsiteY2" fmla="*/ 337062 h 522931"/>
                <a:gd name="connsiteX3" fmla="*/ 554831 w 638047"/>
                <a:gd name="connsiteY3" fmla="*/ 522800 h 522931"/>
                <a:gd name="connsiteX4" fmla="*/ 397669 w 638047"/>
                <a:gd name="connsiteY4" fmla="*/ 351350 h 522931"/>
                <a:gd name="connsiteX5" fmla="*/ 237331 w 638047"/>
                <a:gd name="connsiteY5" fmla="*/ 224350 h 522931"/>
                <a:gd name="connsiteX6" fmla="*/ 0 w 638047"/>
                <a:gd name="connsiteY6" fmla="*/ 152120 h 522931"/>
                <a:gd name="connsiteX7" fmla="*/ 254794 w 638047"/>
                <a:gd name="connsiteY7" fmla="*/ 1306 h 522931"/>
                <a:gd name="connsiteX0" fmla="*/ 254794 w 638047"/>
                <a:gd name="connsiteY0" fmla="*/ 1306 h 522931"/>
                <a:gd name="connsiteX1" fmla="*/ 504825 w 638047"/>
                <a:gd name="connsiteY1" fmla="*/ 98937 h 522931"/>
                <a:gd name="connsiteX2" fmla="*/ 623887 w 638047"/>
                <a:gd name="connsiteY2" fmla="*/ 337062 h 522931"/>
                <a:gd name="connsiteX3" fmla="*/ 554831 w 638047"/>
                <a:gd name="connsiteY3" fmla="*/ 522800 h 522931"/>
                <a:gd name="connsiteX4" fmla="*/ 397669 w 638047"/>
                <a:gd name="connsiteY4" fmla="*/ 351350 h 522931"/>
                <a:gd name="connsiteX5" fmla="*/ 237331 w 638047"/>
                <a:gd name="connsiteY5" fmla="*/ 224350 h 522931"/>
                <a:gd name="connsiteX6" fmla="*/ 0 w 638047"/>
                <a:gd name="connsiteY6" fmla="*/ 152120 h 522931"/>
                <a:gd name="connsiteX7" fmla="*/ 254794 w 638047"/>
                <a:gd name="connsiteY7" fmla="*/ 1306 h 522931"/>
                <a:gd name="connsiteX0" fmla="*/ 254794 w 624086"/>
                <a:gd name="connsiteY0" fmla="*/ 1306 h 523511"/>
                <a:gd name="connsiteX1" fmla="*/ 504825 w 624086"/>
                <a:gd name="connsiteY1" fmla="*/ 98937 h 523511"/>
                <a:gd name="connsiteX2" fmla="*/ 623887 w 624086"/>
                <a:gd name="connsiteY2" fmla="*/ 337062 h 523511"/>
                <a:gd name="connsiteX3" fmla="*/ 554831 w 624086"/>
                <a:gd name="connsiteY3" fmla="*/ 522800 h 523511"/>
                <a:gd name="connsiteX4" fmla="*/ 402431 w 624086"/>
                <a:gd name="connsiteY4" fmla="*/ 394213 h 523511"/>
                <a:gd name="connsiteX5" fmla="*/ 237331 w 624086"/>
                <a:gd name="connsiteY5" fmla="*/ 224350 h 523511"/>
                <a:gd name="connsiteX6" fmla="*/ 0 w 624086"/>
                <a:gd name="connsiteY6" fmla="*/ 152120 h 523511"/>
                <a:gd name="connsiteX7" fmla="*/ 254794 w 624086"/>
                <a:gd name="connsiteY7" fmla="*/ 1306 h 523511"/>
                <a:gd name="connsiteX0" fmla="*/ 254794 w 629910"/>
                <a:gd name="connsiteY0" fmla="*/ 1306 h 532295"/>
                <a:gd name="connsiteX1" fmla="*/ 504825 w 629910"/>
                <a:gd name="connsiteY1" fmla="*/ 98937 h 532295"/>
                <a:gd name="connsiteX2" fmla="*/ 623887 w 629910"/>
                <a:gd name="connsiteY2" fmla="*/ 337062 h 532295"/>
                <a:gd name="connsiteX3" fmla="*/ 554831 w 629910"/>
                <a:gd name="connsiteY3" fmla="*/ 522800 h 532295"/>
                <a:gd name="connsiteX4" fmla="*/ 402431 w 629910"/>
                <a:gd name="connsiteY4" fmla="*/ 394213 h 532295"/>
                <a:gd name="connsiteX5" fmla="*/ 237331 w 629910"/>
                <a:gd name="connsiteY5" fmla="*/ 224350 h 532295"/>
                <a:gd name="connsiteX6" fmla="*/ 0 w 629910"/>
                <a:gd name="connsiteY6" fmla="*/ 152120 h 532295"/>
                <a:gd name="connsiteX7" fmla="*/ 254794 w 629910"/>
                <a:gd name="connsiteY7" fmla="*/ 1306 h 532295"/>
                <a:gd name="connsiteX0" fmla="*/ 254794 w 624517"/>
                <a:gd name="connsiteY0" fmla="*/ 1306 h 532295"/>
                <a:gd name="connsiteX1" fmla="*/ 504825 w 624517"/>
                <a:gd name="connsiteY1" fmla="*/ 98937 h 532295"/>
                <a:gd name="connsiteX2" fmla="*/ 623887 w 624517"/>
                <a:gd name="connsiteY2" fmla="*/ 337062 h 532295"/>
                <a:gd name="connsiteX3" fmla="*/ 554831 w 624517"/>
                <a:gd name="connsiteY3" fmla="*/ 522800 h 532295"/>
                <a:gd name="connsiteX4" fmla="*/ 402431 w 624517"/>
                <a:gd name="connsiteY4" fmla="*/ 394213 h 532295"/>
                <a:gd name="connsiteX5" fmla="*/ 237331 w 624517"/>
                <a:gd name="connsiteY5" fmla="*/ 224350 h 532295"/>
                <a:gd name="connsiteX6" fmla="*/ 0 w 624517"/>
                <a:gd name="connsiteY6" fmla="*/ 152120 h 532295"/>
                <a:gd name="connsiteX7" fmla="*/ 254794 w 624517"/>
                <a:gd name="connsiteY7" fmla="*/ 1306 h 532295"/>
                <a:gd name="connsiteX0" fmla="*/ 254794 w 624490"/>
                <a:gd name="connsiteY0" fmla="*/ 1306 h 542880"/>
                <a:gd name="connsiteX1" fmla="*/ 504825 w 624490"/>
                <a:gd name="connsiteY1" fmla="*/ 98937 h 542880"/>
                <a:gd name="connsiteX2" fmla="*/ 623887 w 624490"/>
                <a:gd name="connsiteY2" fmla="*/ 337062 h 542880"/>
                <a:gd name="connsiteX3" fmla="*/ 535781 w 624490"/>
                <a:gd name="connsiteY3" fmla="*/ 533912 h 542880"/>
                <a:gd name="connsiteX4" fmla="*/ 402431 w 624490"/>
                <a:gd name="connsiteY4" fmla="*/ 394213 h 542880"/>
                <a:gd name="connsiteX5" fmla="*/ 237331 w 624490"/>
                <a:gd name="connsiteY5" fmla="*/ 224350 h 542880"/>
                <a:gd name="connsiteX6" fmla="*/ 0 w 624490"/>
                <a:gd name="connsiteY6" fmla="*/ 152120 h 542880"/>
                <a:gd name="connsiteX7" fmla="*/ 254794 w 624490"/>
                <a:gd name="connsiteY7" fmla="*/ 1306 h 542880"/>
                <a:gd name="connsiteX0" fmla="*/ 254794 w 624656"/>
                <a:gd name="connsiteY0" fmla="*/ 1306 h 539616"/>
                <a:gd name="connsiteX1" fmla="*/ 504825 w 624656"/>
                <a:gd name="connsiteY1" fmla="*/ 98937 h 539616"/>
                <a:gd name="connsiteX2" fmla="*/ 623887 w 624656"/>
                <a:gd name="connsiteY2" fmla="*/ 337062 h 539616"/>
                <a:gd name="connsiteX3" fmla="*/ 535781 w 624656"/>
                <a:gd name="connsiteY3" fmla="*/ 533912 h 539616"/>
                <a:gd name="connsiteX4" fmla="*/ 402431 w 624656"/>
                <a:gd name="connsiteY4" fmla="*/ 394213 h 539616"/>
                <a:gd name="connsiteX5" fmla="*/ 237331 w 624656"/>
                <a:gd name="connsiteY5" fmla="*/ 224350 h 539616"/>
                <a:gd name="connsiteX6" fmla="*/ 0 w 624656"/>
                <a:gd name="connsiteY6" fmla="*/ 152120 h 539616"/>
                <a:gd name="connsiteX7" fmla="*/ 254794 w 624656"/>
                <a:gd name="connsiteY7" fmla="*/ 1306 h 539616"/>
                <a:gd name="connsiteX0" fmla="*/ 254794 w 624856"/>
                <a:gd name="connsiteY0" fmla="*/ 1306 h 537566"/>
                <a:gd name="connsiteX1" fmla="*/ 504825 w 624856"/>
                <a:gd name="connsiteY1" fmla="*/ 98937 h 537566"/>
                <a:gd name="connsiteX2" fmla="*/ 623887 w 624856"/>
                <a:gd name="connsiteY2" fmla="*/ 337062 h 537566"/>
                <a:gd name="connsiteX3" fmla="*/ 535781 w 624856"/>
                <a:gd name="connsiteY3" fmla="*/ 533912 h 537566"/>
                <a:gd name="connsiteX4" fmla="*/ 402431 w 624856"/>
                <a:gd name="connsiteY4" fmla="*/ 394213 h 537566"/>
                <a:gd name="connsiteX5" fmla="*/ 237331 w 624856"/>
                <a:gd name="connsiteY5" fmla="*/ 224350 h 537566"/>
                <a:gd name="connsiteX6" fmla="*/ 0 w 624856"/>
                <a:gd name="connsiteY6" fmla="*/ 152120 h 537566"/>
                <a:gd name="connsiteX7" fmla="*/ 254794 w 624856"/>
                <a:gd name="connsiteY7" fmla="*/ 1306 h 537566"/>
                <a:gd name="connsiteX0" fmla="*/ 254794 w 625083"/>
                <a:gd name="connsiteY0" fmla="*/ 776 h 537036"/>
                <a:gd name="connsiteX1" fmla="*/ 500063 w 625083"/>
                <a:gd name="connsiteY1" fmla="*/ 107932 h 537036"/>
                <a:gd name="connsiteX2" fmla="*/ 623887 w 625083"/>
                <a:gd name="connsiteY2" fmla="*/ 336532 h 537036"/>
                <a:gd name="connsiteX3" fmla="*/ 535781 w 625083"/>
                <a:gd name="connsiteY3" fmla="*/ 533382 h 537036"/>
                <a:gd name="connsiteX4" fmla="*/ 402431 w 625083"/>
                <a:gd name="connsiteY4" fmla="*/ 393683 h 537036"/>
                <a:gd name="connsiteX5" fmla="*/ 237331 w 625083"/>
                <a:gd name="connsiteY5" fmla="*/ 223820 h 537036"/>
                <a:gd name="connsiteX6" fmla="*/ 0 w 625083"/>
                <a:gd name="connsiteY6" fmla="*/ 151590 h 537036"/>
                <a:gd name="connsiteX7" fmla="*/ 254794 w 625083"/>
                <a:gd name="connsiteY7" fmla="*/ 776 h 537036"/>
                <a:gd name="connsiteX0" fmla="*/ 254794 w 625083"/>
                <a:gd name="connsiteY0" fmla="*/ 718 h 525865"/>
                <a:gd name="connsiteX1" fmla="*/ 500063 w 625083"/>
                <a:gd name="connsiteY1" fmla="*/ 96761 h 525865"/>
                <a:gd name="connsiteX2" fmla="*/ 623887 w 625083"/>
                <a:gd name="connsiteY2" fmla="*/ 325361 h 525865"/>
                <a:gd name="connsiteX3" fmla="*/ 535781 w 625083"/>
                <a:gd name="connsiteY3" fmla="*/ 522211 h 525865"/>
                <a:gd name="connsiteX4" fmla="*/ 402431 w 625083"/>
                <a:gd name="connsiteY4" fmla="*/ 382512 h 525865"/>
                <a:gd name="connsiteX5" fmla="*/ 237331 w 625083"/>
                <a:gd name="connsiteY5" fmla="*/ 212649 h 525865"/>
                <a:gd name="connsiteX6" fmla="*/ 0 w 625083"/>
                <a:gd name="connsiteY6" fmla="*/ 140419 h 525865"/>
                <a:gd name="connsiteX7" fmla="*/ 254794 w 625083"/>
                <a:gd name="connsiteY7" fmla="*/ 718 h 525865"/>
                <a:gd name="connsiteX0" fmla="*/ 254794 w 625083"/>
                <a:gd name="connsiteY0" fmla="*/ 463 h 525610"/>
                <a:gd name="connsiteX1" fmla="*/ 500063 w 625083"/>
                <a:gd name="connsiteY1" fmla="*/ 96506 h 525610"/>
                <a:gd name="connsiteX2" fmla="*/ 623887 w 625083"/>
                <a:gd name="connsiteY2" fmla="*/ 325106 h 525610"/>
                <a:gd name="connsiteX3" fmla="*/ 535781 w 625083"/>
                <a:gd name="connsiteY3" fmla="*/ 521956 h 525610"/>
                <a:gd name="connsiteX4" fmla="*/ 402431 w 625083"/>
                <a:gd name="connsiteY4" fmla="*/ 382257 h 525610"/>
                <a:gd name="connsiteX5" fmla="*/ 237331 w 625083"/>
                <a:gd name="connsiteY5" fmla="*/ 212394 h 525610"/>
                <a:gd name="connsiteX6" fmla="*/ 0 w 625083"/>
                <a:gd name="connsiteY6" fmla="*/ 140164 h 525610"/>
                <a:gd name="connsiteX7" fmla="*/ 254794 w 625083"/>
                <a:gd name="connsiteY7" fmla="*/ 463 h 525610"/>
                <a:gd name="connsiteX0" fmla="*/ 254794 w 625083"/>
                <a:gd name="connsiteY0" fmla="*/ 160 h 525307"/>
                <a:gd name="connsiteX1" fmla="*/ 500063 w 625083"/>
                <a:gd name="connsiteY1" fmla="*/ 96203 h 525307"/>
                <a:gd name="connsiteX2" fmla="*/ 623887 w 625083"/>
                <a:gd name="connsiteY2" fmla="*/ 324803 h 525307"/>
                <a:gd name="connsiteX3" fmla="*/ 535781 w 625083"/>
                <a:gd name="connsiteY3" fmla="*/ 521653 h 525307"/>
                <a:gd name="connsiteX4" fmla="*/ 402431 w 625083"/>
                <a:gd name="connsiteY4" fmla="*/ 381954 h 525307"/>
                <a:gd name="connsiteX5" fmla="*/ 237331 w 625083"/>
                <a:gd name="connsiteY5" fmla="*/ 212091 h 525307"/>
                <a:gd name="connsiteX6" fmla="*/ 0 w 625083"/>
                <a:gd name="connsiteY6" fmla="*/ 139861 h 525307"/>
                <a:gd name="connsiteX7" fmla="*/ 254794 w 625083"/>
                <a:gd name="connsiteY7" fmla="*/ 160 h 525307"/>
                <a:gd name="connsiteX0" fmla="*/ 254794 w 625083"/>
                <a:gd name="connsiteY0" fmla="*/ 160 h 525307"/>
                <a:gd name="connsiteX1" fmla="*/ 500063 w 625083"/>
                <a:gd name="connsiteY1" fmla="*/ 96203 h 525307"/>
                <a:gd name="connsiteX2" fmla="*/ 623887 w 625083"/>
                <a:gd name="connsiteY2" fmla="*/ 324803 h 525307"/>
                <a:gd name="connsiteX3" fmla="*/ 535781 w 625083"/>
                <a:gd name="connsiteY3" fmla="*/ 521653 h 525307"/>
                <a:gd name="connsiteX4" fmla="*/ 402431 w 625083"/>
                <a:gd name="connsiteY4" fmla="*/ 381954 h 525307"/>
                <a:gd name="connsiteX5" fmla="*/ 237331 w 625083"/>
                <a:gd name="connsiteY5" fmla="*/ 212091 h 525307"/>
                <a:gd name="connsiteX6" fmla="*/ 0 w 625083"/>
                <a:gd name="connsiteY6" fmla="*/ 139861 h 525307"/>
                <a:gd name="connsiteX7" fmla="*/ 254794 w 625083"/>
                <a:gd name="connsiteY7" fmla="*/ 160 h 525307"/>
                <a:gd name="connsiteX0" fmla="*/ 254794 w 625083"/>
                <a:gd name="connsiteY0" fmla="*/ 160 h 525307"/>
                <a:gd name="connsiteX1" fmla="*/ 500063 w 625083"/>
                <a:gd name="connsiteY1" fmla="*/ 96203 h 525307"/>
                <a:gd name="connsiteX2" fmla="*/ 623887 w 625083"/>
                <a:gd name="connsiteY2" fmla="*/ 324803 h 525307"/>
                <a:gd name="connsiteX3" fmla="*/ 535781 w 625083"/>
                <a:gd name="connsiteY3" fmla="*/ 521653 h 525307"/>
                <a:gd name="connsiteX4" fmla="*/ 402431 w 625083"/>
                <a:gd name="connsiteY4" fmla="*/ 381954 h 525307"/>
                <a:gd name="connsiteX5" fmla="*/ 237331 w 625083"/>
                <a:gd name="connsiteY5" fmla="*/ 212091 h 525307"/>
                <a:gd name="connsiteX6" fmla="*/ 0 w 625083"/>
                <a:gd name="connsiteY6" fmla="*/ 139861 h 525307"/>
                <a:gd name="connsiteX7" fmla="*/ 254794 w 625083"/>
                <a:gd name="connsiteY7" fmla="*/ 160 h 525307"/>
                <a:gd name="connsiteX0" fmla="*/ 254794 w 625083"/>
                <a:gd name="connsiteY0" fmla="*/ 160 h 525622"/>
                <a:gd name="connsiteX1" fmla="*/ 500063 w 625083"/>
                <a:gd name="connsiteY1" fmla="*/ 96203 h 525622"/>
                <a:gd name="connsiteX2" fmla="*/ 623887 w 625083"/>
                <a:gd name="connsiteY2" fmla="*/ 324803 h 525622"/>
                <a:gd name="connsiteX3" fmla="*/ 535781 w 625083"/>
                <a:gd name="connsiteY3" fmla="*/ 521653 h 525622"/>
                <a:gd name="connsiteX4" fmla="*/ 402431 w 625083"/>
                <a:gd name="connsiteY4" fmla="*/ 381954 h 525622"/>
                <a:gd name="connsiteX5" fmla="*/ 237331 w 625083"/>
                <a:gd name="connsiteY5" fmla="*/ 212091 h 525622"/>
                <a:gd name="connsiteX6" fmla="*/ 0 w 625083"/>
                <a:gd name="connsiteY6" fmla="*/ 139861 h 525622"/>
                <a:gd name="connsiteX7" fmla="*/ 254794 w 625083"/>
                <a:gd name="connsiteY7" fmla="*/ 160 h 525622"/>
                <a:gd name="connsiteX0" fmla="*/ 254794 w 628937"/>
                <a:gd name="connsiteY0" fmla="*/ 160 h 525622"/>
                <a:gd name="connsiteX1" fmla="*/ 500063 w 628937"/>
                <a:gd name="connsiteY1" fmla="*/ 96203 h 525622"/>
                <a:gd name="connsiteX2" fmla="*/ 623887 w 628937"/>
                <a:gd name="connsiteY2" fmla="*/ 324803 h 525622"/>
                <a:gd name="connsiteX3" fmla="*/ 535781 w 628937"/>
                <a:gd name="connsiteY3" fmla="*/ 521653 h 525622"/>
                <a:gd name="connsiteX4" fmla="*/ 402431 w 628937"/>
                <a:gd name="connsiteY4" fmla="*/ 381954 h 525622"/>
                <a:gd name="connsiteX5" fmla="*/ 237331 w 628937"/>
                <a:gd name="connsiteY5" fmla="*/ 212091 h 525622"/>
                <a:gd name="connsiteX6" fmla="*/ 0 w 628937"/>
                <a:gd name="connsiteY6" fmla="*/ 139861 h 525622"/>
                <a:gd name="connsiteX7" fmla="*/ 254794 w 628937"/>
                <a:gd name="connsiteY7" fmla="*/ 160 h 525622"/>
                <a:gd name="connsiteX0" fmla="*/ 254794 w 628937"/>
                <a:gd name="connsiteY0" fmla="*/ 1011 h 526473"/>
                <a:gd name="connsiteX1" fmla="*/ 500063 w 628937"/>
                <a:gd name="connsiteY1" fmla="*/ 97054 h 526473"/>
                <a:gd name="connsiteX2" fmla="*/ 623887 w 628937"/>
                <a:gd name="connsiteY2" fmla="*/ 325654 h 526473"/>
                <a:gd name="connsiteX3" fmla="*/ 535781 w 628937"/>
                <a:gd name="connsiteY3" fmla="*/ 522504 h 526473"/>
                <a:gd name="connsiteX4" fmla="*/ 402431 w 628937"/>
                <a:gd name="connsiteY4" fmla="*/ 382805 h 526473"/>
                <a:gd name="connsiteX5" fmla="*/ 237331 w 628937"/>
                <a:gd name="connsiteY5" fmla="*/ 212942 h 526473"/>
                <a:gd name="connsiteX6" fmla="*/ 0 w 628937"/>
                <a:gd name="connsiteY6" fmla="*/ 140712 h 526473"/>
                <a:gd name="connsiteX7" fmla="*/ 254794 w 628937"/>
                <a:gd name="connsiteY7" fmla="*/ 1011 h 526473"/>
                <a:gd name="connsiteX0" fmla="*/ 243682 w 628937"/>
                <a:gd name="connsiteY0" fmla="*/ 1035 h 524910"/>
                <a:gd name="connsiteX1" fmla="*/ 500063 w 628937"/>
                <a:gd name="connsiteY1" fmla="*/ 95491 h 524910"/>
                <a:gd name="connsiteX2" fmla="*/ 623887 w 628937"/>
                <a:gd name="connsiteY2" fmla="*/ 324091 h 524910"/>
                <a:gd name="connsiteX3" fmla="*/ 535781 w 628937"/>
                <a:gd name="connsiteY3" fmla="*/ 520941 h 524910"/>
                <a:gd name="connsiteX4" fmla="*/ 402431 w 628937"/>
                <a:gd name="connsiteY4" fmla="*/ 381242 h 524910"/>
                <a:gd name="connsiteX5" fmla="*/ 237331 w 628937"/>
                <a:gd name="connsiteY5" fmla="*/ 211379 h 524910"/>
                <a:gd name="connsiteX6" fmla="*/ 0 w 628937"/>
                <a:gd name="connsiteY6" fmla="*/ 139149 h 524910"/>
                <a:gd name="connsiteX7" fmla="*/ 243682 w 628937"/>
                <a:gd name="connsiteY7" fmla="*/ 1035 h 524910"/>
                <a:gd name="connsiteX0" fmla="*/ 243682 w 628937"/>
                <a:gd name="connsiteY0" fmla="*/ 1035 h 524910"/>
                <a:gd name="connsiteX1" fmla="*/ 500063 w 628937"/>
                <a:gd name="connsiteY1" fmla="*/ 95491 h 524910"/>
                <a:gd name="connsiteX2" fmla="*/ 623887 w 628937"/>
                <a:gd name="connsiteY2" fmla="*/ 324091 h 524910"/>
                <a:gd name="connsiteX3" fmla="*/ 535781 w 628937"/>
                <a:gd name="connsiteY3" fmla="*/ 520941 h 524910"/>
                <a:gd name="connsiteX4" fmla="*/ 402431 w 628937"/>
                <a:gd name="connsiteY4" fmla="*/ 381242 h 524910"/>
                <a:gd name="connsiteX5" fmla="*/ 237331 w 628937"/>
                <a:gd name="connsiteY5" fmla="*/ 211379 h 524910"/>
                <a:gd name="connsiteX6" fmla="*/ 0 w 628937"/>
                <a:gd name="connsiteY6" fmla="*/ 139149 h 524910"/>
                <a:gd name="connsiteX7" fmla="*/ 243682 w 628937"/>
                <a:gd name="connsiteY7" fmla="*/ 1035 h 524910"/>
                <a:gd name="connsiteX0" fmla="*/ 243682 w 628937"/>
                <a:gd name="connsiteY0" fmla="*/ 1035 h 524910"/>
                <a:gd name="connsiteX1" fmla="*/ 500063 w 628937"/>
                <a:gd name="connsiteY1" fmla="*/ 95491 h 524910"/>
                <a:gd name="connsiteX2" fmla="*/ 623887 w 628937"/>
                <a:gd name="connsiteY2" fmla="*/ 324091 h 524910"/>
                <a:gd name="connsiteX3" fmla="*/ 535781 w 628937"/>
                <a:gd name="connsiteY3" fmla="*/ 520941 h 524910"/>
                <a:gd name="connsiteX4" fmla="*/ 402431 w 628937"/>
                <a:gd name="connsiteY4" fmla="*/ 381242 h 524910"/>
                <a:gd name="connsiteX5" fmla="*/ 237331 w 628937"/>
                <a:gd name="connsiteY5" fmla="*/ 211379 h 524910"/>
                <a:gd name="connsiteX6" fmla="*/ 0 w 628937"/>
                <a:gd name="connsiteY6" fmla="*/ 139149 h 524910"/>
                <a:gd name="connsiteX7" fmla="*/ 243682 w 628937"/>
                <a:gd name="connsiteY7" fmla="*/ 1035 h 524910"/>
                <a:gd name="connsiteX0" fmla="*/ 243682 w 628937"/>
                <a:gd name="connsiteY0" fmla="*/ 1035 h 524910"/>
                <a:gd name="connsiteX1" fmla="*/ 500063 w 628937"/>
                <a:gd name="connsiteY1" fmla="*/ 95491 h 524910"/>
                <a:gd name="connsiteX2" fmla="*/ 623887 w 628937"/>
                <a:gd name="connsiteY2" fmla="*/ 324091 h 524910"/>
                <a:gd name="connsiteX3" fmla="*/ 535781 w 628937"/>
                <a:gd name="connsiteY3" fmla="*/ 520941 h 524910"/>
                <a:gd name="connsiteX4" fmla="*/ 402431 w 628937"/>
                <a:gd name="connsiteY4" fmla="*/ 381242 h 524910"/>
                <a:gd name="connsiteX5" fmla="*/ 237331 w 628937"/>
                <a:gd name="connsiteY5" fmla="*/ 211379 h 524910"/>
                <a:gd name="connsiteX6" fmla="*/ 0 w 628937"/>
                <a:gd name="connsiteY6" fmla="*/ 139149 h 524910"/>
                <a:gd name="connsiteX7" fmla="*/ 243682 w 628937"/>
                <a:gd name="connsiteY7" fmla="*/ 1035 h 524910"/>
                <a:gd name="connsiteX0" fmla="*/ 243682 w 628937"/>
                <a:gd name="connsiteY0" fmla="*/ 1035 h 524910"/>
                <a:gd name="connsiteX1" fmla="*/ 500063 w 628937"/>
                <a:gd name="connsiteY1" fmla="*/ 95491 h 524910"/>
                <a:gd name="connsiteX2" fmla="*/ 623887 w 628937"/>
                <a:gd name="connsiteY2" fmla="*/ 324091 h 524910"/>
                <a:gd name="connsiteX3" fmla="*/ 535781 w 628937"/>
                <a:gd name="connsiteY3" fmla="*/ 520941 h 524910"/>
                <a:gd name="connsiteX4" fmla="*/ 402431 w 628937"/>
                <a:gd name="connsiteY4" fmla="*/ 381242 h 524910"/>
                <a:gd name="connsiteX5" fmla="*/ 237331 w 628937"/>
                <a:gd name="connsiteY5" fmla="*/ 211379 h 524910"/>
                <a:gd name="connsiteX6" fmla="*/ 0 w 628937"/>
                <a:gd name="connsiteY6" fmla="*/ 139149 h 524910"/>
                <a:gd name="connsiteX7" fmla="*/ 243682 w 628937"/>
                <a:gd name="connsiteY7" fmla="*/ 1035 h 524910"/>
                <a:gd name="connsiteX0" fmla="*/ 243682 w 628937"/>
                <a:gd name="connsiteY0" fmla="*/ 1035 h 524910"/>
                <a:gd name="connsiteX1" fmla="*/ 500063 w 628937"/>
                <a:gd name="connsiteY1" fmla="*/ 95491 h 524910"/>
                <a:gd name="connsiteX2" fmla="*/ 623887 w 628937"/>
                <a:gd name="connsiteY2" fmla="*/ 324091 h 524910"/>
                <a:gd name="connsiteX3" fmla="*/ 535781 w 628937"/>
                <a:gd name="connsiteY3" fmla="*/ 520941 h 524910"/>
                <a:gd name="connsiteX4" fmla="*/ 402431 w 628937"/>
                <a:gd name="connsiteY4" fmla="*/ 381242 h 524910"/>
                <a:gd name="connsiteX5" fmla="*/ 237331 w 628937"/>
                <a:gd name="connsiteY5" fmla="*/ 211379 h 524910"/>
                <a:gd name="connsiteX6" fmla="*/ 0 w 628937"/>
                <a:gd name="connsiteY6" fmla="*/ 139149 h 524910"/>
                <a:gd name="connsiteX7" fmla="*/ 243682 w 628937"/>
                <a:gd name="connsiteY7" fmla="*/ 1035 h 524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8937" h="524910">
                  <a:moveTo>
                    <a:pt x="243682" y="1035"/>
                  </a:moveTo>
                  <a:cubicBezTo>
                    <a:pt x="360365" y="-7828"/>
                    <a:pt x="436696" y="41648"/>
                    <a:pt x="500063" y="95491"/>
                  </a:cubicBezTo>
                  <a:cubicBezTo>
                    <a:pt x="563430" y="149334"/>
                    <a:pt x="606822" y="248421"/>
                    <a:pt x="623887" y="324091"/>
                  </a:cubicBezTo>
                  <a:cubicBezTo>
                    <a:pt x="640952" y="399761"/>
                    <a:pt x="615553" y="495541"/>
                    <a:pt x="535781" y="520941"/>
                  </a:cubicBezTo>
                  <a:cubicBezTo>
                    <a:pt x="456009" y="546341"/>
                    <a:pt x="445823" y="443949"/>
                    <a:pt x="402431" y="381242"/>
                  </a:cubicBezTo>
                  <a:cubicBezTo>
                    <a:pt x="359039" y="318535"/>
                    <a:pt x="329803" y="288239"/>
                    <a:pt x="237331" y="211379"/>
                  </a:cubicBezTo>
                  <a:cubicBezTo>
                    <a:pt x="144859" y="134519"/>
                    <a:pt x="69056" y="143911"/>
                    <a:pt x="0" y="139149"/>
                  </a:cubicBezTo>
                  <a:cubicBezTo>
                    <a:pt x="43656" y="64536"/>
                    <a:pt x="126999" y="9898"/>
                    <a:pt x="243682" y="1035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A7ABC4"/>
                </a:gs>
                <a:gs pos="82000">
                  <a:srgbClr val="534B76"/>
                </a:gs>
              </a:gsLst>
              <a:path path="circle">
                <a:fillToRect l="50000" t="50000" r="50000" b="50000"/>
              </a:path>
              <a:tileRect/>
            </a:gradFill>
            <a:ln w="63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6" name="Kidney"/>
            <p:cNvSpPr/>
            <p:nvPr/>
          </p:nvSpPr>
          <p:spPr>
            <a:xfrm>
              <a:off x="5195788" y="1849122"/>
              <a:ext cx="542730" cy="282302"/>
            </a:xfrm>
            <a:custGeom>
              <a:avLst/>
              <a:gdLst>
                <a:gd name="connsiteX0" fmla="*/ 290512 w 511968"/>
                <a:gd name="connsiteY0" fmla="*/ 0 h 254794"/>
                <a:gd name="connsiteX1" fmla="*/ 478631 w 511968"/>
                <a:gd name="connsiteY1" fmla="*/ 57150 h 254794"/>
                <a:gd name="connsiteX2" fmla="*/ 511968 w 511968"/>
                <a:gd name="connsiteY2" fmla="*/ 142875 h 254794"/>
                <a:gd name="connsiteX3" fmla="*/ 338137 w 511968"/>
                <a:gd name="connsiteY3" fmla="*/ 254794 h 254794"/>
                <a:gd name="connsiteX4" fmla="*/ 157162 w 511968"/>
                <a:gd name="connsiteY4" fmla="*/ 245269 h 254794"/>
                <a:gd name="connsiteX5" fmla="*/ 38100 w 511968"/>
                <a:gd name="connsiteY5" fmla="*/ 130969 h 254794"/>
                <a:gd name="connsiteX6" fmla="*/ 0 w 511968"/>
                <a:gd name="connsiteY6" fmla="*/ 26194 h 254794"/>
                <a:gd name="connsiteX7" fmla="*/ 290512 w 511968"/>
                <a:gd name="connsiteY7" fmla="*/ 0 h 254794"/>
                <a:gd name="connsiteX0" fmla="*/ 290512 w 511968"/>
                <a:gd name="connsiteY0" fmla="*/ 15566 h 270360"/>
                <a:gd name="connsiteX1" fmla="*/ 478631 w 511968"/>
                <a:gd name="connsiteY1" fmla="*/ 72716 h 270360"/>
                <a:gd name="connsiteX2" fmla="*/ 511968 w 511968"/>
                <a:gd name="connsiteY2" fmla="*/ 158441 h 270360"/>
                <a:gd name="connsiteX3" fmla="*/ 338137 w 511968"/>
                <a:gd name="connsiteY3" fmla="*/ 270360 h 270360"/>
                <a:gd name="connsiteX4" fmla="*/ 157162 w 511968"/>
                <a:gd name="connsiteY4" fmla="*/ 260835 h 270360"/>
                <a:gd name="connsiteX5" fmla="*/ 38100 w 511968"/>
                <a:gd name="connsiteY5" fmla="*/ 146535 h 270360"/>
                <a:gd name="connsiteX6" fmla="*/ 0 w 511968"/>
                <a:gd name="connsiteY6" fmla="*/ 41760 h 270360"/>
                <a:gd name="connsiteX7" fmla="*/ 290512 w 511968"/>
                <a:gd name="connsiteY7" fmla="*/ 15566 h 270360"/>
                <a:gd name="connsiteX0" fmla="*/ 290512 w 511968"/>
                <a:gd name="connsiteY0" fmla="*/ 15566 h 270360"/>
                <a:gd name="connsiteX1" fmla="*/ 478631 w 511968"/>
                <a:gd name="connsiteY1" fmla="*/ 72716 h 270360"/>
                <a:gd name="connsiteX2" fmla="*/ 511968 w 511968"/>
                <a:gd name="connsiteY2" fmla="*/ 158441 h 270360"/>
                <a:gd name="connsiteX3" fmla="*/ 338137 w 511968"/>
                <a:gd name="connsiteY3" fmla="*/ 270360 h 270360"/>
                <a:gd name="connsiteX4" fmla="*/ 157162 w 511968"/>
                <a:gd name="connsiteY4" fmla="*/ 260835 h 270360"/>
                <a:gd name="connsiteX5" fmla="*/ 38100 w 511968"/>
                <a:gd name="connsiteY5" fmla="*/ 146535 h 270360"/>
                <a:gd name="connsiteX6" fmla="*/ 0 w 511968"/>
                <a:gd name="connsiteY6" fmla="*/ 41760 h 270360"/>
                <a:gd name="connsiteX7" fmla="*/ 290512 w 511968"/>
                <a:gd name="connsiteY7" fmla="*/ 15566 h 270360"/>
                <a:gd name="connsiteX0" fmla="*/ 290512 w 511968"/>
                <a:gd name="connsiteY0" fmla="*/ 15566 h 270360"/>
                <a:gd name="connsiteX1" fmla="*/ 478631 w 511968"/>
                <a:gd name="connsiteY1" fmla="*/ 72716 h 270360"/>
                <a:gd name="connsiteX2" fmla="*/ 511968 w 511968"/>
                <a:gd name="connsiteY2" fmla="*/ 158441 h 270360"/>
                <a:gd name="connsiteX3" fmla="*/ 338137 w 511968"/>
                <a:gd name="connsiteY3" fmla="*/ 270360 h 270360"/>
                <a:gd name="connsiteX4" fmla="*/ 157162 w 511968"/>
                <a:gd name="connsiteY4" fmla="*/ 260835 h 270360"/>
                <a:gd name="connsiteX5" fmla="*/ 38100 w 511968"/>
                <a:gd name="connsiteY5" fmla="*/ 146535 h 270360"/>
                <a:gd name="connsiteX6" fmla="*/ 0 w 511968"/>
                <a:gd name="connsiteY6" fmla="*/ 41760 h 270360"/>
                <a:gd name="connsiteX7" fmla="*/ 290512 w 511968"/>
                <a:gd name="connsiteY7" fmla="*/ 15566 h 270360"/>
                <a:gd name="connsiteX0" fmla="*/ 290512 w 513539"/>
                <a:gd name="connsiteY0" fmla="*/ 15566 h 270360"/>
                <a:gd name="connsiteX1" fmla="*/ 478631 w 513539"/>
                <a:gd name="connsiteY1" fmla="*/ 72716 h 270360"/>
                <a:gd name="connsiteX2" fmla="*/ 511968 w 513539"/>
                <a:gd name="connsiteY2" fmla="*/ 158441 h 270360"/>
                <a:gd name="connsiteX3" fmla="*/ 338137 w 513539"/>
                <a:gd name="connsiteY3" fmla="*/ 270360 h 270360"/>
                <a:gd name="connsiteX4" fmla="*/ 157162 w 513539"/>
                <a:gd name="connsiteY4" fmla="*/ 260835 h 270360"/>
                <a:gd name="connsiteX5" fmla="*/ 38100 w 513539"/>
                <a:gd name="connsiteY5" fmla="*/ 146535 h 270360"/>
                <a:gd name="connsiteX6" fmla="*/ 0 w 513539"/>
                <a:gd name="connsiteY6" fmla="*/ 41760 h 270360"/>
                <a:gd name="connsiteX7" fmla="*/ 290512 w 513539"/>
                <a:gd name="connsiteY7" fmla="*/ 15566 h 270360"/>
                <a:gd name="connsiteX0" fmla="*/ 290512 w 513539"/>
                <a:gd name="connsiteY0" fmla="*/ 15566 h 270360"/>
                <a:gd name="connsiteX1" fmla="*/ 478631 w 513539"/>
                <a:gd name="connsiteY1" fmla="*/ 72716 h 270360"/>
                <a:gd name="connsiteX2" fmla="*/ 511968 w 513539"/>
                <a:gd name="connsiteY2" fmla="*/ 158441 h 270360"/>
                <a:gd name="connsiteX3" fmla="*/ 338137 w 513539"/>
                <a:gd name="connsiteY3" fmla="*/ 270360 h 270360"/>
                <a:gd name="connsiteX4" fmla="*/ 157162 w 513539"/>
                <a:gd name="connsiteY4" fmla="*/ 260835 h 270360"/>
                <a:gd name="connsiteX5" fmla="*/ 38100 w 513539"/>
                <a:gd name="connsiteY5" fmla="*/ 146535 h 270360"/>
                <a:gd name="connsiteX6" fmla="*/ 0 w 513539"/>
                <a:gd name="connsiteY6" fmla="*/ 41760 h 270360"/>
                <a:gd name="connsiteX7" fmla="*/ 290512 w 513539"/>
                <a:gd name="connsiteY7" fmla="*/ 15566 h 270360"/>
                <a:gd name="connsiteX0" fmla="*/ 290512 w 513539"/>
                <a:gd name="connsiteY0" fmla="*/ 15566 h 274936"/>
                <a:gd name="connsiteX1" fmla="*/ 478631 w 513539"/>
                <a:gd name="connsiteY1" fmla="*/ 72716 h 274936"/>
                <a:gd name="connsiteX2" fmla="*/ 511968 w 513539"/>
                <a:gd name="connsiteY2" fmla="*/ 158441 h 274936"/>
                <a:gd name="connsiteX3" fmla="*/ 338137 w 513539"/>
                <a:gd name="connsiteY3" fmla="*/ 270360 h 274936"/>
                <a:gd name="connsiteX4" fmla="*/ 157162 w 513539"/>
                <a:gd name="connsiteY4" fmla="*/ 260835 h 274936"/>
                <a:gd name="connsiteX5" fmla="*/ 38100 w 513539"/>
                <a:gd name="connsiteY5" fmla="*/ 146535 h 274936"/>
                <a:gd name="connsiteX6" fmla="*/ 0 w 513539"/>
                <a:gd name="connsiteY6" fmla="*/ 41760 h 274936"/>
                <a:gd name="connsiteX7" fmla="*/ 290512 w 513539"/>
                <a:gd name="connsiteY7" fmla="*/ 15566 h 274936"/>
                <a:gd name="connsiteX0" fmla="*/ 293898 w 516925"/>
                <a:gd name="connsiteY0" fmla="*/ 15566 h 274936"/>
                <a:gd name="connsiteX1" fmla="*/ 482017 w 516925"/>
                <a:gd name="connsiteY1" fmla="*/ 72716 h 274936"/>
                <a:gd name="connsiteX2" fmla="*/ 515354 w 516925"/>
                <a:gd name="connsiteY2" fmla="*/ 158441 h 274936"/>
                <a:gd name="connsiteX3" fmla="*/ 341523 w 516925"/>
                <a:gd name="connsiteY3" fmla="*/ 270360 h 274936"/>
                <a:gd name="connsiteX4" fmla="*/ 160548 w 516925"/>
                <a:gd name="connsiteY4" fmla="*/ 260835 h 274936"/>
                <a:gd name="connsiteX5" fmla="*/ 41486 w 516925"/>
                <a:gd name="connsiteY5" fmla="*/ 146535 h 274936"/>
                <a:gd name="connsiteX6" fmla="*/ 3386 w 516925"/>
                <a:gd name="connsiteY6" fmla="*/ 41760 h 274936"/>
                <a:gd name="connsiteX7" fmla="*/ 293898 w 516925"/>
                <a:gd name="connsiteY7" fmla="*/ 15566 h 274936"/>
                <a:gd name="connsiteX0" fmla="*/ 316077 w 539104"/>
                <a:gd name="connsiteY0" fmla="*/ 15566 h 274936"/>
                <a:gd name="connsiteX1" fmla="*/ 504196 w 539104"/>
                <a:gd name="connsiteY1" fmla="*/ 72716 h 274936"/>
                <a:gd name="connsiteX2" fmla="*/ 537533 w 539104"/>
                <a:gd name="connsiteY2" fmla="*/ 158441 h 274936"/>
                <a:gd name="connsiteX3" fmla="*/ 363702 w 539104"/>
                <a:gd name="connsiteY3" fmla="*/ 270360 h 274936"/>
                <a:gd name="connsiteX4" fmla="*/ 182727 w 539104"/>
                <a:gd name="connsiteY4" fmla="*/ 260835 h 274936"/>
                <a:gd name="connsiteX5" fmla="*/ 63665 w 539104"/>
                <a:gd name="connsiteY5" fmla="*/ 146535 h 274936"/>
                <a:gd name="connsiteX6" fmla="*/ 25565 w 539104"/>
                <a:gd name="connsiteY6" fmla="*/ 41760 h 274936"/>
                <a:gd name="connsiteX7" fmla="*/ 316077 w 539104"/>
                <a:gd name="connsiteY7" fmla="*/ 15566 h 274936"/>
                <a:gd name="connsiteX0" fmla="*/ 316077 w 539104"/>
                <a:gd name="connsiteY0" fmla="*/ 34367 h 293737"/>
                <a:gd name="connsiteX1" fmla="*/ 504196 w 539104"/>
                <a:gd name="connsiteY1" fmla="*/ 91517 h 293737"/>
                <a:gd name="connsiteX2" fmla="*/ 537533 w 539104"/>
                <a:gd name="connsiteY2" fmla="*/ 177242 h 293737"/>
                <a:gd name="connsiteX3" fmla="*/ 363702 w 539104"/>
                <a:gd name="connsiteY3" fmla="*/ 289161 h 293737"/>
                <a:gd name="connsiteX4" fmla="*/ 182727 w 539104"/>
                <a:gd name="connsiteY4" fmla="*/ 279636 h 293737"/>
                <a:gd name="connsiteX5" fmla="*/ 63665 w 539104"/>
                <a:gd name="connsiteY5" fmla="*/ 165336 h 293737"/>
                <a:gd name="connsiteX6" fmla="*/ 25565 w 539104"/>
                <a:gd name="connsiteY6" fmla="*/ 60561 h 293737"/>
                <a:gd name="connsiteX7" fmla="*/ 316077 w 539104"/>
                <a:gd name="connsiteY7" fmla="*/ 34367 h 293737"/>
                <a:gd name="connsiteX0" fmla="*/ 316077 w 539104"/>
                <a:gd name="connsiteY0" fmla="*/ 34367 h 293737"/>
                <a:gd name="connsiteX1" fmla="*/ 504196 w 539104"/>
                <a:gd name="connsiteY1" fmla="*/ 91517 h 293737"/>
                <a:gd name="connsiteX2" fmla="*/ 537533 w 539104"/>
                <a:gd name="connsiteY2" fmla="*/ 177242 h 293737"/>
                <a:gd name="connsiteX3" fmla="*/ 363702 w 539104"/>
                <a:gd name="connsiteY3" fmla="*/ 289161 h 293737"/>
                <a:gd name="connsiteX4" fmla="*/ 182727 w 539104"/>
                <a:gd name="connsiteY4" fmla="*/ 279636 h 293737"/>
                <a:gd name="connsiteX5" fmla="*/ 63665 w 539104"/>
                <a:gd name="connsiteY5" fmla="*/ 165336 h 293737"/>
                <a:gd name="connsiteX6" fmla="*/ 25565 w 539104"/>
                <a:gd name="connsiteY6" fmla="*/ 60561 h 293737"/>
                <a:gd name="connsiteX7" fmla="*/ 316077 w 539104"/>
                <a:gd name="connsiteY7" fmla="*/ 34367 h 293737"/>
                <a:gd name="connsiteX0" fmla="*/ 316077 w 539104"/>
                <a:gd name="connsiteY0" fmla="*/ 30672 h 290042"/>
                <a:gd name="connsiteX1" fmla="*/ 504196 w 539104"/>
                <a:gd name="connsiteY1" fmla="*/ 87822 h 290042"/>
                <a:gd name="connsiteX2" fmla="*/ 537533 w 539104"/>
                <a:gd name="connsiteY2" fmla="*/ 173547 h 290042"/>
                <a:gd name="connsiteX3" fmla="*/ 363702 w 539104"/>
                <a:gd name="connsiteY3" fmla="*/ 285466 h 290042"/>
                <a:gd name="connsiteX4" fmla="*/ 182727 w 539104"/>
                <a:gd name="connsiteY4" fmla="*/ 275941 h 290042"/>
                <a:gd name="connsiteX5" fmla="*/ 63665 w 539104"/>
                <a:gd name="connsiteY5" fmla="*/ 161641 h 290042"/>
                <a:gd name="connsiteX6" fmla="*/ 25565 w 539104"/>
                <a:gd name="connsiteY6" fmla="*/ 56866 h 290042"/>
                <a:gd name="connsiteX7" fmla="*/ 316077 w 539104"/>
                <a:gd name="connsiteY7" fmla="*/ 30672 h 290042"/>
                <a:gd name="connsiteX0" fmla="*/ 312902 w 539936"/>
                <a:gd name="connsiteY0" fmla="*/ 38273 h 283355"/>
                <a:gd name="connsiteX1" fmla="*/ 504196 w 539936"/>
                <a:gd name="connsiteY1" fmla="*/ 81135 h 283355"/>
                <a:gd name="connsiteX2" fmla="*/ 537533 w 539936"/>
                <a:gd name="connsiteY2" fmla="*/ 166860 h 283355"/>
                <a:gd name="connsiteX3" fmla="*/ 363702 w 539936"/>
                <a:gd name="connsiteY3" fmla="*/ 278779 h 283355"/>
                <a:gd name="connsiteX4" fmla="*/ 182727 w 539936"/>
                <a:gd name="connsiteY4" fmla="*/ 269254 h 283355"/>
                <a:gd name="connsiteX5" fmla="*/ 63665 w 539936"/>
                <a:gd name="connsiteY5" fmla="*/ 154954 h 283355"/>
                <a:gd name="connsiteX6" fmla="*/ 25565 w 539936"/>
                <a:gd name="connsiteY6" fmla="*/ 50179 h 283355"/>
                <a:gd name="connsiteX7" fmla="*/ 312902 w 539936"/>
                <a:gd name="connsiteY7" fmla="*/ 38273 h 283355"/>
                <a:gd name="connsiteX0" fmla="*/ 312902 w 539936"/>
                <a:gd name="connsiteY0" fmla="*/ 37223 h 282305"/>
                <a:gd name="connsiteX1" fmla="*/ 504196 w 539936"/>
                <a:gd name="connsiteY1" fmla="*/ 80085 h 282305"/>
                <a:gd name="connsiteX2" fmla="*/ 537533 w 539936"/>
                <a:gd name="connsiteY2" fmla="*/ 165810 h 282305"/>
                <a:gd name="connsiteX3" fmla="*/ 363702 w 539936"/>
                <a:gd name="connsiteY3" fmla="*/ 277729 h 282305"/>
                <a:gd name="connsiteX4" fmla="*/ 182727 w 539936"/>
                <a:gd name="connsiteY4" fmla="*/ 268204 h 282305"/>
                <a:gd name="connsiteX5" fmla="*/ 63665 w 539936"/>
                <a:gd name="connsiteY5" fmla="*/ 153904 h 282305"/>
                <a:gd name="connsiteX6" fmla="*/ 25565 w 539936"/>
                <a:gd name="connsiteY6" fmla="*/ 49129 h 282305"/>
                <a:gd name="connsiteX7" fmla="*/ 312902 w 539936"/>
                <a:gd name="connsiteY7" fmla="*/ 37223 h 282305"/>
                <a:gd name="connsiteX0" fmla="*/ 312902 w 539936"/>
                <a:gd name="connsiteY0" fmla="*/ 37223 h 282305"/>
                <a:gd name="connsiteX1" fmla="*/ 504196 w 539936"/>
                <a:gd name="connsiteY1" fmla="*/ 80085 h 282305"/>
                <a:gd name="connsiteX2" fmla="*/ 537533 w 539936"/>
                <a:gd name="connsiteY2" fmla="*/ 165810 h 282305"/>
                <a:gd name="connsiteX3" fmla="*/ 363702 w 539936"/>
                <a:gd name="connsiteY3" fmla="*/ 277729 h 282305"/>
                <a:gd name="connsiteX4" fmla="*/ 182727 w 539936"/>
                <a:gd name="connsiteY4" fmla="*/ 268204 h 282305"/>
                <a:gd name="connsiteX5" fmla="*/ 63665 w 539936"/>
                <a:gd name="connsiteY5" fmla="*/ 153904 h 282305"/>
                <a:gd name="connsiteX6" fmla="*/ 25565 w 539936"/>
                <a:gd name="connsiteY6" fmla="*/ 49129 h 282305"/>
                <a:gd name="connsiteX7" fmla="*/ 312902 w 539936"/>
                <a:gd name="connsiteY7" fmla="*/ 37223 h 282305"/>
                <a:gd name="connsiteX0" fmla="*/ 312902 w 539936"/>
                <a:gd name="connsiteY0" fmla="*/ 37223 h 282305"/>
                <a:gd name="connsiteX1" fmla="*/ 504196 w 539936"/>
                <a:gd name="connsiteY1" fmla="*/ 80085 h 282305"/>
                <a:gd name="connsiteX2" fmla="*/ 537533 w 539936"/>
                <a:gd name="connsiteY2" fmla="*/ 165810 h 282305"/>
                <a:gd name="connsiteX3" fmla="*/ 363702 w 539936"/>
                <a:gd name="connsiteY3" fmla="*/ 277729 h 282305"/>
                <a:gd name="connsiteX4" fmla="*/ 182727 w 539936"/>
                <a:gd name="connsiteY4" fmla="*/ 268204 h 282305"/>
                <a:gd name="connsiteX5" fmla="*/ 63665 w 539936"/>
                <a:gd name="connsiteY5" fmla="*/ 153904 h 282305"/>
                <a:gd name="connsiteX6" fmla="*/ 25565 w 539936"/>
                <a:gd name="connsiteY6" fmla="*/ 49129 h 282305"/>
                <a:gd name="connsiteX7" fmla="*/ 312902 w 539936"/>
                <a:gd name="connsiteY7" fmla="*/ 37223 h 282305"/>
                <a:gd name="connsiteX0" fmla="*/ 312902 w 563021"/>
                <a:gd name="connsiteY0" fmla="*/ 37223 h 282305"/>
                <a:gd name="connsiteX1" fmla="*/ 504196 w 563021"/>
                <a:gd name="connsiteY1" fmla="*/ 80085 h 282305"/>
                <a:gd name="connsiteX2" fmla="*/ 537533 w 563021"/>
                <a:gd name="connsiteY2" fmla="*/ 165810 h 282305"/>
                <a:gd name="connsiteX3" fmla="*/ 363702 w 563021"/>
                <a:gd name="connsiteY3" fmla="*/ 277729 h 282305"/>
                <a:gd name="connsiteX4" fmla="*/ 182727 w 563021"/>
                <a:gd name="connsiteY4" fmla="*/ 268204 h 282305"/>
                <a:gd name="connsiteX5" fmla="*/ 63665 w 563021"/>
                <a:gd name="connsiteY5" fmla="*/ 153904 h 282305"/>
                <a:gd name="connsiteX6" fmla="*/ 25565 w 563021"/>
                <a:gd name="connsiteY6" fmla="*/ 49129 h 282305"/>
                <a:gd name="connsiteX7" fmla="*/ 312902 w 563021"/>
                <a:gd name="connsiteY7" fmla="*/ 37223 h 282305"/>
                <a:gd name="connsiteX0" fmla="*/ 312902 w 563021"/>
                <a:gd name="connsiteY0" fmla="*/ 37223 h 287128"/>
                <a:gd name="connsiteX1" fmla="*/ 504196 w 563021"/>
                <a:gd name="connsiteY1" fmla="*/ 80085 h 287128"/>
                <a:gd name="connsiteX2" fmla="*/ 537533 w 563021"/>
                <a:gd name="connsiteY2" fmla="*/ 165810 h 287128"/>
                <a:gd name="connsiteX3" fmla="*/ 363702 w 563021"/>
                <a:gd name="connsiteY3" fmla="*/ 277729 h 287128"/>
                <a:gd name="connsiteX4" fmla="*/ 182727 w 563021"/>
                <a:gd name="connsiteY4" fmla="*/ 268204 h 287128"/>
                <a:gd name="connsiteX5" fmla="*/ 63665 w 563021"/>
                <a:gd name="connsiteY5" fmla="*/ 153904 h 287128"/>
                <a:gd name="connsiteX6" fmla="*/ 25565 w 563021"/>
                <a:gd name="connsiteY6" fmla="*/ 49129 h 287128"/>
                <a:gd name="connsiteX7" fmla="*/ 312902 w 563021"/>
                <a:gd name="connsiteY7" fmla="*/ 37223 h 287128"/>
                <a:gd name="connsiteX0" fmla="*/ 304927 w 555046"/>
                <a:gd name="connsiteY0" fmla="*/ 37223 h 287128"/>
                <a:gd name="connsiteX1" fmla="*/ 496221 w 555046"/>
                <a:gd name="connsiteY1" fmla="*/ 80085 h 287128"/>
                <a:gd name="connsiteX2" fmla="*/ 529558 w 555046"/>
                <a:gd name="connsiteY2" fmla="*/ 165810 h 287128"/>
                <a:gd name="connsiteX3" fmla="*/ 355727 w 555046"/>
                <a:gd name="connsiteY3" fmla="*/ 277729 h 287128"/>
                <a:gd name="connsiteX4" fmla="*/ 174752 w 555046"/>
                <a:gd name="connsiteY4" fmla="*/ 268204 h 287128"/>
                <a:gd name="connsiteX5" fmla="*/ 55690 w 555046"/>
                <a:gd name="connsiteY5" fmla="*/ 153904 h 287128"/>
                <a:gd name="connsiteX6" fmla="*/ 17590 w 555046"/>
                <a:gd name="connsiteY6" fmla="*/ 49129 h 287128"/>
                <a:gd name="connsiteX7" fmla="*/ 304927 w 555046"/>
                <a:gd name="connsiteY7" fmla="*/ 37223 h 287128"/>
                <a:gd name="connsiteX0" fmla="*/ 322573 w 572692"/>
                <a:gd name="connsiteY0" fmla="*/ 37223 h 287128"/>
                <a:gd name="connsiteX1" fmla="*/ 513867 w 572692"/>
                <a:gd name="connsiteY1" fmla="*/ 80085 h 287128"/>
                <a:gd name="connsiteX2" fmla="*/ 547204 w 572692"/>
                <a:gd name="connsiteY2" fmla="*/ 165810 h 287128"/>
                <a:gd name="connsiteX3" fmla="*/ 373373 w 572692"/>
                <a:gd name="connsiteY3" fmla="*/ 277729 h 287128"/>
                <a:gd name="connsiteX4" fmla="*/ 192398 w 572692"/>
                <a:gd name="connsiteY4" fmla="*/ 268204 h 287128"/>
                <a:gd name="connsiteX5" fmla="*/ 73336 w 572692"/>
                <a:gd name="connsiteY5" fmla="*/ 153904 h 287128"/>
                <a:gd name="connsiteX6" fmla="*/ 35236 w 572692"/>
                <a:gd name="connsiteY6" fmla="*/ 49129 h 287128"/>
                <a:gd name="connsiteX7" fmla="*/ 322573 w 572692"/>
                <a:gd name="connsiteY7" fmla="*/ 37223 h 287128"/>
                <a:gd name="connsiteX0" fmla="*/ 297332 w 547451"/>
                <a:gd name="connsiteY0" fmla="*/ 16572 h 257172"/>
                <a:gd name="connsiteX1" fmla="*/ 488626 w 547451"/>
                <a:gd name="connsiteY1" fmla="*/ 59434 h 257172"/>
                <a:gd name="connsiteX2" fmla="*/ 521963 w 547451"/>
                <a:gd name="connsiteY2" fmla="*/ 145159 h 257172"/>
                <a:gd name="connsiteX3" fmla="*/ 348132 w 547451"/>
                <a:gd name="connsiteY3" fmla="*/ 257078 h 257172"/>
                <a:gd name="connsiteX4" fmla="*/ 167157 w 547451"/>
                <a:gd name="connsiteY4" fmla="*/ 247553 h 257172"/>
                <a:gd name="connsiteX5" fmla="*/ 75082 w 547451"/>
                <a:gd name="connsiteY5" fmla="*/ 169766 h 257172"/>
                <a:gd name="connsiteX6" fmla="*/ 9995 w 547451"/>
                <a:gd name="connsiteY6" fmla="*/ 28478 h 257172"/>
                <a:gd name="connsiteX7" fmla="*/ 297332 w 547451"/>
                <a:gd name="connsiteY7" fmla="*/ 16572 h 257172"/>
                <a:gd name="connsiteX0" fmla="*/ 297332 w 530649"/>
                <a:gd name="connsiteY0" fmla="*/ 16572 h 252243"/>
                <a:gd name="connsiteX1" fmla="*/ 488626 w 530649"/>
                <a:gd name="connsiteY1" fmla="*/ 59434 h 252243"/>
                <a:gd name="connsiteX2" fmla="*/ 521963 w 530649"/>
                <a:gd name="connsiteY2" fmla="*/ 145159 h 252243"/>
                <a:gd name="connsiteX3" fmla="*/ 368770 w 530649"/>
                <a:gd name="connsiteY3" fmla="*/ 245965 h 252243"/>
                <a:gd name="connsiteX4" fmla="*/ 167157 w 530649"/>
                <a:gd name="connsiteY4" fmla="*/ 247553 h 252243"/>
                <a:gd name="connsiteX5" fmla="*/ 75082 w 530649"/>
                <a:gd name="connsiteY5" fmla="*/ 169766 h 252243"/>
                <a:gd name="connsiteX6" fmla="*/ 9995 w 530649"/>
                <a:gd name="connsiteY6" fmla="*/ 28478 h 252243"/>
                <a:gd name="connsiteX7" fmla="*/ 297332 w 530649"/>
                <a:gd name="connsiteY7" fmla="*/ 16572 h 252243"/>
                <a:gd name="connsiteX0" fmla="*/ 297332 w 530649"/>
                <a:gd name="connsiteY0" fmla="*/ 16572 h 258077"/>
                <a:gd name="connsiteX1" fmla="*/ 488626 w 530649"/>
                <a:gd name="connsiteY1" fmla="*/ 59434 h 258077"/>
                <a:gd name="connsiteX2" fmla="*/ 521963 w 530649"/>
                <a:gd name="connsiteY2" fmla="*/ 145159 h 258077"/>
                <a:gd name="connsiteX3" fmla="*/ 368770 w 530649"/>
                <a:gd name="connsiteY3" fmla="*/ 245965 h 258077"/>
                <a:gd name="connsiteX4" fmla="*/ 167157 w 530649"/>
                <a:gd name="connsiteY4" fmla="*/ 247553 h 258077"/>
                <a:gd name="connsiteX5" fmla="*/ 75082 w 530649"/>
                <a:gd name="connsiteY5" fmla="*/ 169766 h 258077"/>
                <a:gd name="connsiteX6" fmla="*/ 9995 w 530649"/>
                <a:gd name="connsiteY6" fmla="*/ 28478 h 258077"/>
                <a:gd name="connsiteX7" fmla="*/ 297332 w 530649"/>
                <a:gd name="connsiteY7" fmla="*/ 16572 h 258077"/>
                <a:gd name="connsiteX0" fmla="*/ 298911 w 532228"/>
                <a:gd name="connsiteY0" fmla="*/ 16572 h 258077"/>
                <a:gd name="connsiteX1" fmla="*/ 490205 w 532228"/>
                <a:gd name="connsiteY1" fmla="*/ 59434 h 258077"/>
                <a:gd name="connsiteX2" fmla="*/ 523542 w 532228"/>
                <a:gd name="connsiteY2" fmla="*/ 145159 h 258077"/>
                <a:gd name="connsiteX3" fmla="*/ 370349 w 532228"/>
                <a:gd name="connsiteY3" fmla="*/ 245965 h 258077"/>
                <a:gd name="connsiteX4" fmla="*/ 168736 w 532228"/>
                <a:gd name="connsiteY4" fmla="*/ 247553 h 258077"/>
                <a:gd name="connsiteX5" fmla="*/ 76661 w 532228"/>
                <a:gd name="connsiteY5" fmla="*/ 169766 h 258077"/>
                <a:gd name="connsiteX6" fmla="*/ 11574 w 532228"/>
                <a:gd name="connsiteY6" fmla="*/ 28478 h 258077"/>
                <a:gd name="connsiteX7" fmla="*/ 298911 w 532228"/>
                <a:gd name="connsiteY7" fmla="*/ 16572 h 258077"/>
                <a:gd name="connsiteX0" fmla="*/ 312123 w 545440"/>
                <a:gd name="connsiteY0" fmla="*/ 28359 h 269864"/>
                <a:gd name="connsiteX1" fmla="*/ 503417 w 545440"/>
                <a:gd name="connsiteY1" fmla="*/ 71221 h 269864"/>
                <a:gd name="connsiteX2" fmla="*/ 536754 w 545440"/>
                <a:gd name="connsiteY2" fmla="*/ 156946 h 269864"/>
                <a:gd name="connsiteX3" fmla="*/ 383561 w 545440"/>
                <a:gd name="connsiteY3" fmla="*/ 257752 h 269864"/>
                <a:gd name="connsiteX4" fmla="*/ 181948 w 545440"/>
                <a:gd name="connsiteY4" fmla="*/ 259340 h 269864"/>
                <a:gd name="connsiteX5" fmla="*/ 89873 w 545440"/>
                <a:gd name="connsiteY5" fmla="*/ 181553 h 269864"/>
                <a:gd name="connsiteX6" fmla="*/ 24786 w 545440"/>
                <a:gd name="connsiteY6" fmla="*/ 40265 h 269864"/>
                <a:gd name="connsiteX7" fmla="*/ 312123 w 545440"/>
                <a:gd name="connsiteY7" fmla="*/ 28359 h 269864"/>
                <a:gd name="connsiteX0" fmla="*/ 298912 w 532228"/>
                <a:gd name="connsiteY0" fmla="*/ 18518 h 253673"/>
                <a:gd name="connsiteX1" fmla="*/ 490206 w 532228"/>
                <a:gd name="connsiteY1" fmla="*/ 55030 h 253673"/>
                <a:gd name="connsiteX2" fmla="*/ 523543 w 532228"/>
                <a:gd name="connsiteY2" fmla="*/ 140755 h 253673"/>
                <a:gd name="connsiteX3" fmla="*/ 370350 w 532228"/>
                <a:gd name="connsiteY3" fmla="*/ 241561 h 253673"/>
                <a:gd name="connsiteX4" fmla="*/ 168737 w 532228"/>
                <a:gd name="connsiteY4" fmla="*/ 243149 h 253673"/>
                <a:gd name="connsiteX5" fmla="*/ 76662 w 532228"/>
                <a:gd name="connsiteY5" fmla="*/ 165362 h 253673"/>
                <a:gd name="connsiteX6" fmla="*/ 11575 w 532228"/>
                <a:gd name="connsiteY6" fmla="*/ 24074 h 253673"/>
                <a:gd name="connsiteX7" fmla="*/ 298912 w 532228"/>
                <a:gd name="connsiteY7" fmla="*/ 18518 h 253673"/>
                <a:gd name="connsiteX0" fmla="*/ 298912 w 532228"/>
                <a:gd name="connsiteY0" fmla="*/ 23266 h 258421"/>
                <a:gd name="connsiteX1" fmla="*/ 490206 w 532228"/>
                <a:gd name="connsiteY1" fmla="*/ 59778 h 258421"/>
                <a:gd name="connsiteX2" fmla="*/ 523543 w 532228"/>
                <a:gd name="connsiteY2" fmla="*/ 145503 h 258421"/>
                <a:gd name="connsiteX3" fmla="*/ 370350 w 532228"/>
                <a:gd name="connsiteY3" fmla="*/ 246309 h 258421"/>
                <a:gd name="connsiteX4" fmla="*/ 168737 w 532228"/>
                <a:gd name="connsiteY4" fmla="*/ 247897 h 258421"/>
                <a:gd name="connsiteX5" fmla="*/ 76662 w 532228"/>
                <a:gd name="connsiteY5" fmla="*/ 170110 h 258421"/>
                <a:gd name="connsiteX6" fmla="*/ 11575 w 532228"/>
                <a:gd name="connsiteY6" fmla="*/ 28822 h 258421"/>
                <a:gd name="connsiteX7" fmla="*/ 298912 w 532228"/>
                <a:gd name="connsiteY7" fmla="*/ 23266 h 258421"/>
                <a:gd name="connsiteX0" fmla="*/ 312800 w 546116"/>
                <a:gd name="connsiteY0" fmla="*/ 38418 h 273573"/>
                <a:gd name="connsiteX1" fmla="*/ 504094 w 546116"/>
                <a:gd name="connsiteY1" fmla="*/ 74930 h 273573"/>
                <a:gd name="connsiteX2" fmla="*/ 537431 w 546116"/>
                <a:gd name="connsiteY2" fmla="*/ 160655 h 273573"/>
                <a:gd name="connsiteX3" fmla="*/ 384238 w 546116"/>
                <a:gd name="connsiteY3" fmla="*/ 261461 h 273573"/>
                <a:gd name="connsiteX4" fmla="*/ 182625 w 546116"/>
                <a:gd name="connsiteY4" fmla="*/ 263049 h 273573"/>
                <a:gd name="connsiteX5" fmla="*/ 90550 w 546116"/>
                <a:gd name="connsiteY5" fmla="*/ 185262 h 273573"/>
                <a:gd name="connsiteX6" fmla="*/ 25463 w 546116"/>
                <a:gd name="connsiteY6" fmla="*/ 43974 h 273573"/>
                <a:gd name="connsiteX7" fmla="*/ 312800 w 546116"/>
                <a:gd name="connsiteY7" fmla="*/ 38418 h 273573"/>
                <a:gd name="connsiteX0" fmla="*/ 312800 w 545256"/>
                <a:gd name="connsiteY0" fmla="*/ 27438 h 262593"/>
                <a:gd name="connsiteX1" fmla="*/ 500919 w 545256"/>
                <a:gd name="connsiteY1" fmla="*/ 70300 h 262593"/>
                <a:gd name="connsiteX2" fmla="*/ 537431 w 545256"/>
                <a:gd name="connsiteY2" fmla="*/ 149675 h 262593"/>
                <a:gd name="connsiteX3" fmla="*/ 384238 w 545256"/>
                <a:gd name="connsiteY3" fmla="*/ 250481 h 262593"/>
                <a:gd name="connsiteX4" fmla="*/ 182625 w 545256"/>
                <a:gd name="connsiteY4" fmla="*/ 252069 h 262593"/>
                <a:gd name="connsiteX5" fmla="*/ 90550 w 545256"/>
                <a:gd name="connsiteY5" fmla="*/ 174282 h 262593"/>
                <a:gd name="connsiteX6" fmla="*/ 25463 w 545256"/>
                <a:gd name="connsiteY6" fmla="*/ 32994 h 262593"/>
                <a:gd name="connsiteX7" fmla="*/ 312800 w 545256"/>
                <a:gd name="connsiteY7" fmla="*/ 27438 h 262593"/>
                <a:gd name="connsiteX0" fmla="*/ 312800 w 545256"/>
                <a:gd name="connsiteY0" fmla="*/ 37001 h 272156"/>
                <a:gd name="connsiteX1" fmla="*/ 500919 w 545256"/>
                <a:gd name="connsiteY1" fmla="*/ 79863 h 272156"/>
                <a:gd name="connsiteX2" fmla="*/ 537431 w 545256"/>
                <a:gd name="connsiteY2" fmla="*/ 159238 h 272156"/>
                <a:gd name="connsiteX3" fmla="*/ 384238 w 545256"/>
                <a:gd name="connsiteY3" fmla="*/ 260044 h 272156"/>
                <a:gd name="connsiteX4" fmla="*/ 182625 w 545256"/>
                <a:gd name="connsiteY4" fmla="*/ 261632 h 272156"/>
                <a:gd name="connsiteX5" fmla="*/ 90550 w 545256"/>
                <a:gd name="connsiteY5" fmla="*/ 183845 h 272156"/>
                <a:gd name="connsiteX6" fmla="*/ 25463 w 545256"/>
                <a:gd name="connsiteY6" fmla="*/ 42557 h 272156"/>
                <a:gd name="connsiteX7" fmla="*/ 312800 w 545256"/>
                <a:gd name="connsiteY7" fmla="*/ 37001 h 272156"/>
                <a:gd name="connsiteX0" fmla="*/ 312800 w 545256"/>
                <a:gd name="connsiteY0" fmla="*/ 37001 h 276000"/>
                <a:gd name="connsiteX1" fmla="*/ 500919 w 545256"/>
                <a:gd name="connsiteY1" fmla="*/ 79863 h 276000"/>
                <a:gd name="connsiteX2" fmla="*/ 537431 w 545256"/>
                <a:gd name="connsiteY2" fmla="*/ 159238 h 276000"/>
                <a:gd name="connsiteX3" fmla="*/ 384238 w 545256"/>
                <a:gd name="connsiteY3" fmla="*/ 260044 h 276000"/>
                <a:gd name="connsiteX4" fmla="*/ 182625 w 545256"/>
                <a:gd name="connsiteY4" fmla="*/ 261632 h 276000"/>
                <a:gd name="connsiteX5" fmla="*/ 90550 w 545256"/>
                <a:gd name="connsiteY5" fmla="*/ 183845 h 276000"/>
                <a:gd name="connsiteX6" fmla="*/ 25463 w 545256"/>
                <a:gd name="connsiteY6" fmla="*/ 42557 h 276000"/>
                <a:gd name="connsiteX7" fmla="*/ 312800 w 545256"/>
                <a:gd name="connsiteY7" fmla="*/ 37001 h 276000"/>
                <a:gd name="connsiteX0" fmla="*/ 312800 w 545256"/>
                <a:gd name="connsiteY0" fmla="*/ 37001 h 275500"/>
                <a:gd name="connsiteX1" fmla="*/ 500919 w 545256"/>
                <a:gd name="connsiteY1" fmla="*/ 79863 h 275500"/>
                <a:gd name="connsiteX2" fmla="*/ 537431 w 545256"/>
                <a:gd name="connsiteY2" fmla="*/ 159238 h 275500"/>
                <a:gd name="connsiteX3" fmla="*/ 384238 w 545256"/>
                <a:gd name="connsiteY3" fmla="*/ 260044 h 275500"/>
                <a:gd name="connsiteX4" fmla="*/ 182625 w 545256"/>
                <a:gd name="connsiteY4" fmla="*/ 261632 h 275500"/>
                <a:gd name="connsiteX5" fmla="*/ 90550 w 545256"/>
                <a:gd name="connsiteY5" fmla="*/ 183845 h 275500"/>
                <a:gd name="connsiteX6" fmla="*/ 25463 w 545256"/>
                <a:gd name="connsiteY6" fmla="*/ 42557 h 275500"/>
                <a:gd name="connsiteX7" fmla="*/ 312800 w 545256"/>
                <a:gd name="connsiteY7" fmla="*/ 37001 h 275500"/>
                <a:gd name="connsiteX0" fmla="*/ 312800 w 545256"/>
                <a:gd name="connsiteY0" fmla="*/ 37001 h 278148"/>
                <a:gd name="connsiteX1" fmla="*/ 500919 w 545256"/>
                <a:gd name="connsiteY1" fmla="*/ 79863 h 278148"/>
                <a:gd name="connsiteX2" fmla="*/ 537431 w 545256"/>
                <a:gd name="connsiteY2" fmla="*/ 159238 h 278148"/>
                <a:gd name="connsiteX3" fmla="*/ 384238 w 545256"/>
                <a:gd name="connsiteY3" fmla="*/ 260044 h 278148"/>
                <a:gd name="connsiteX4" fmla="*/ 182625 w 545256"/>
                <a:gd name="connsiteY4" fmla="*/ 261632 h 278148"/>
                <a:gd name="connsiteX5" fmla="*/ 90550 w 545256"/>
                <a:gd name="connsiteY5" fmla="*/ 183845 h 278148"/>
                <a:gd name="connsiteX6" fmla="*/ 25463 w 545256"/>
                <a:gd name="connsiteY6" fmla="*/ 42557 h 278148"/>
                <a:gd name="connsiteX7" fmla="*/ 312800 w 545256"/>
                <a:gd name="connsiteY7" fmla="*/ 37001 h 278148"/>
                <a:gd name="connsiteX0" fmla="*/ 309428 w 541884"/>
                <a:gd name="connsiteY0" fmla="*/ 35093 h 276240"/>
                <a:gd name="connsiteX1" fmla="*/ 497547 w 541884"/>
                <a:gd name="connsiteY1" fmla="*/ 77955 h 276240"/>
                <a:gd name="connsiteX2" fmla="*/ 534059 w 541884"/>
                <a:gd name="connsiteY2" fmla="*/ 157330 h 276240"/>
                <a:gd name="connsiteX3" fmla="*/ 380866 w 541884"/>
                <a:gd name="connsiteY3" fmla="*/ 258136 h 276240"/>
                <a:gd name="connsiteX4" fmla="*/ 179253 w 541884"/>
                <a:gd name="connsiteY4" fmla="*/ 259724 h 276240"/>
                <a:gd name="connsiteX5" fmla="*/ 87178 w 541884"/>
                <a:gd name="connsiteY5" fmla="*/ 181937 h 276240"/>
                <a:gd name="connsiteX6" fmla="*/ 22091 w 541884"/>
                <a:gd name="connsiteY6" fmla="*/ 40649 h 276240"/>
                <a:gd name="connsiteX7" fmla="*/ 309428 w 541884"/>
                <a:gd name="connsiteY7" fmla="*/ 35093 h 276240"/>
                <a:gd name="connsiteX0" fmla="*/ 309428 w 541884"/>
                <a:gd name="connsiteY0" fmla="*/ 41485 h 282632"/>
                <a:gd name="connsiteX1" fmla="*/ 497547 w 541884"/>
                <a:gd name="connsiteY1" fmla="*/ 84347 h 282632"/>
                <a:gd name="connsiteX2" fmla="*/ 534059 w 541884"/>
                <a:gd name="connsiteY2" fmla="*/ 163722 h 282632"/>
                <a:gd name="connsiteX3" fmla="*/ 380866 w 541884"/>
                <a:gd name="connsiteY3" fmla="*/ 264528 h 282632"/>
                <a:gd name="connsiteX4" fmla="*/ 179253 w 541884"/>
                <a:gd name="connsiteY4" fmla="*/ 266116 h 282632"/>
                <a:gd name="connsiteX5" fmla="*/ 87178 w 541884"/>
                <a:gd name="connsiteY5" fmla="*/ 188329 h 282632"/>
                <a:gd name="connsiteX6" fmla="*/ 22091 w 541884"/>
                <a:gd name="connsiteY6" fmla="*/ 47041 h 282632"/>
                <a:gd name="connsiteX7" fmla="*/ 309428 w 541884"/>
                <a:gd name="connsiteY7" fmla="*/ 41485 h 282632"/>
                <a:gd name="connsiteX0" fmla="*/ 309428 w 541884"/>
                <a:gd name="connsiteY0" fmla="*/ 39097 h 280244"/>
                <a:gd name="connsiteX1" fmla="*/ 497547 w 541884"/>
                <a:gd name="connsiteY1" fmla="*/ 81959 h 280244"/>
                <a:gd name="connsiteX2" fmla="*/ 534059 w 541884"/>
                <a:gd name="connsiteY2" fmla="*/ 161334 h 280244"/>
                <a:gd name="connsiteX3" fmla="*/ 380866 w 541884"/>
                <a:gd name="connsiteY3" fmla="*/ 262140 h 280244"/>
                <a:gd name="connsiteX4" fmla="*/ 179253 w 541884"/>
                <a:gd name="connsiteY4" fmla="*/ 263728 h 280244"/>
                <a:gd name="connsiteX5" fmla="*/ 87178 w 541884"/>
                <a:gd name="connsiteY5" fmla="*/ 185941 h 280244"/>
                <a:gd name="connsiteX6" fmla="*/ 22091 w 541884"/>
                <a:gd name="connsiteY6" fmla="*/ 44653 h 280244"/>
                <a:gd name="connsiteX7" fmla="*/ 309428 w 541884"/>
                <a:gd name="connsiteY7" fmla="*/ 39097 h 280244"/>
                <a:gd name="connsiteX0" fmla="*/ 309428 w 543029"/>
                <a:gd name="connsiteY0" fmla="*/ 39097 h 280244"/>
                <a:gd name="connsiteX1" fmla="*/ 497547 w 543029"/>
                <a:gd name="connsiteY1" fmla="*/ 81959 h 280244"/>
                <a:gd name="connsiteX2" fmla="*/ 534059 w 543029"/>
                <a:gd name="connsiteY2" fmla="*/ 161334 h 280244"/>
                <a:gd name="connsiteX3" fmla="*/ 380866 w 543029"/>
                <a:gd name="connsiteY3" fmla="*/ 262140 h 280244"/>
                <a:gd name="connsiteX4" fmla="*/ 179253 w 543029"/>
                <a:gd name="connsiteY4" fmla="*/ 263728 h 280244"/>
                <a:gd name="connsiteX5" fmla="*/ 87178 w 543029"/>
                <a:gd name="connsiteY5" fmla="*/ 185941 h 280244"/>
                <a:gd name="connsiteX6" fmla="*/ 22091 w 543029"/>
                <a:gd name="connsiteY6" fmla="*/ 44653 h 280244"/>
                <a:gd name="connsiteX7" fmla="*/ 309428 w 543029"/>
                <a:gd name="connsiteY7" fmla="*/ 39097 h 280244"/>
                <a:gd name="connsiteX0" fmla="*/ 309428 w 543029"/>
                <a:gd name="connsiteY0" fmla="*/ 36211 h 277358"/>
                <a:gd name="connsiteX1" fmla="*/ 497547 w 543029"/>
                <a:gd name="connsiteY1" fmla="*/ 79073 h 277358"/>
                <a:gd name="connsiteX2" fmla="*/ 534059 w 543029"/>
                <a:gd name="connsiteY2" fmla="*/ 158448 h 277358"/>
                <a:gd name="connsiteX3" fmla="*/ 380866 w 543029"/>
                <a:gd name="connsiteY3" fmla="*/ 259254 h 277358"/>
                <a:gd name="connsiteX4" fmla="*/ 179253 w 543029"/>
                <a:gd name="connsiteY4" fmla="*/ 260842 h 277358"/>
                <a:gd name="connsiteX5" fmla="*/ 87178 w 543029"/>
                <a:gd name="connsiteY5" fmla="*/ 183055 h 277358"/>
                <a:gd name="connsiteX6" fmla="*/ 22091 w 543029"/>
                <a:gd name="connsiteY6" fmla="*/ 41767 h 277358"/>
                <a:gd name="connsiteX7" fmla="*/ 309428 w 543029"/>
                <a:gd name="connsiteY7" fmla="*/ 36211 h 277358"/>
                <a:gd name="connsiteX0" fmla="*/ 292060 w 525661"/>
                <a:gd name="connsiteY0" fmla="*/ 34956 h 276103"/>
                <a:gd name="connsiteX1" fmla="*/ 480179 w 525661"/>
                <a:gd name="connsiteY1" fmla="*/ 77818 h 276103"/>
                <a:gd name="connsiteX2" fmla="*/ 516691 w 525661"/>
                <a:gd name="connsiteY2" fmla="*/ 157193 h 276103"/>
                <a:gd name="connsiteX3" fmla="*/ 363498 w 525661"/>
                <a:gd name="connsiteY3" fmla="*/ 257999 h 276103"/>
                <a:gd name="connsiteX4" fmla="*/ 161885 w 525661"/>
                <a:gd name="connsiteY4" fmla="*/ 259587 h 276103"/>
                <a:gd name="connsiteX5" fmla="*/ 69810 w 525661"/>
                <a:gd name="connsiteY5" fmla="*/ 181800 h 276103"/>
                <a:gd name="connsiteX6" fmla="*/ 22186 w 525661"/>
                <a:gd name="connsiteY6" fmla="*/ 27812 h 276103"/>
                <a:gd name="connsiteX7" fmla="*/ 292060 w 525661"/>
                <a:gd name="connsiteY7" fmla="*/ 34956 h 276103"/>
                <a:gd name="connsiteX0" fmla="*/ 307107 w 540708"/>
                <a:gd name="connsiteY0" fmla="*/ 39894 h 281041"/>
                <a:gd name="connsiteX1" fmla="*/ 495226 w 540708"/>
                <a:gd name="connsiteY1" fmla="*/ 82756 h 281041"/>
                <a:gd name="connsiteX2" fmla="*/ 531738 w 540708"/>
                <a:gd name="connsiteY2" fmla="*/ 162131 h 281041"/>
                <a:gd name="connsiteX3" fmla="*/ 378545 w 540708"/>
                <a:gd name="connsiteY3" fmla="*/ 262937 h 281041"/>
                <a:gd name="connsiteX4" fmla="*/ 176932 w 540708"/>
                <a:gd name="connsiteY4" fmla="*/ 264525 h 281041"/>
                <a:gd name="connsiteX5" fmla="*/ 84857 w 540708"/>
                <a:gd name="connsiteY5" fmla="*/ 186738 h 281041"/>
                <a:gd name="connsiteX6" fmla="*/ 37233 w 540708"/>
                <a:gd name="connsiteY6" fmla="*/ 32750 h 281041"/>
                <a:gd name="connsiteX7" fmla="*/ 307107 w 540708"/>
                <a:gd name="connsiteY7" fmla="*/ 39894 h 281041"/>
                <a:gd name="connsiteX0" fmla="*/ 305982 w 539583"/>
                <a:gd name="connsiteY0" fmla="*/ 39894 h 272323"/>
                <a:gd name="connsiteX1" fmla="*/ 494101 w 539583"/>
                <a:gd name="connsiteY1" fmla="*/ 82756 h 272323"/>
                <a:gd name="connsiteX2" fmla="*/ 530613 w 539583"/>
                <a:gd name="connsiteY2" fmla="*/ 162131 h 272323"/>
                <a:gd name="connsiteX3" fmla="*/ 377420 w 539583"/>
                <a:gd name="connsiteY3" fmla="*/ 262937 h 272323"/>
                <a:gd name="connsiteX4" fmla="*/ 134532 w 539583"/>
                <a:gd name="connsiteY4" fmla="*/ 255000 h 272323"/>
                <a:gd name="connsiteX5" fmla="*/ 83732 w 539583"/>
                <a:gd name="connsiteY5" fmla="*/ 186738 h 272323"/>
                <a:gd name="connsiteX6" fmla="*/ 36108 w 539583"/>
                <a:gd name="connsiteY6" fmla="*/ 32750 h 272323"/>
                <a:gd name="connsiteX7" fmla="*/ 305982 w 539583"/>
                <a:gd name="connsiteY7" fmla="*/ 39894 h 272323"/>
                <a:gd name="connsiteX0" fmla="*/ 305982 w 539583"/>
                <a:gd name="connsiteY0" fmla="*/ 39894 h 272323"/>
                <a:gd name="connsiteX1" fmla="*/ 494101 w 539583"/>
                <a:gd name="connsiteY1" fmla="*/ 82756 h 272323"/>
                <a:gd name="connsiteX2" fmla="*/ 530613 w 539583"/>
                <a:gd name="connsiteY2" fmla="*/ 162131 h 272323"/>
                <a:gd name="connsiteX3" fmla="*/ 377420 w 539583"/>
                <a:gd name="connsiteY3" fmla="*/ 262937 h 272323"/>
                <a:gd name="connsiteX4" fmla="*/ 134532 w 539583"/>
                <a:gd name="connsiteY4" fmla="*/ 255000 h 272323"/>
                <a:gd name="connsiteX5" fmla="*/ 83732 w 539583"/>
                <a:gd name="connsiteY5" fmla="*/ 186738 h 272323"/>
                <a:gd name="connsiteX6" fmla="*/ 36108 w 539583"/>
                <a:gd name="connsiteY6" fmla="*/ 32750 h 272323"/>
                <a:gd name="connsiteX7" fmla="*/ 305982 w 539583"/>
                <a:gd name="connsiteY7" fmla="*/ 39894 h 272323"/>
                <a:gd name="connsiteX0" fmla="*/ 305982 w 539583"/>
                <a:gd name="connsiteY0" fmla="*/ 39894 h 272323"/>
                <a:gd name="connsiteX1" fmla="*/ 494101 w 539583"/>
                <a:gd name="connsiteY1" fmla="*/ 82756 h 272323"/>
                <a:gd name="connsiteX2" fmla="*/ 530613 w 539583"/>
                <a:gd name="connsiteY2" fmla="*/ 162131 h 272323"/>
                <a:gd name="connsiteX3" fmla="*/ 377420 w 539583"/>
                <a:gd name="connsiteY3" fmla="*/ 262937 h 272323"/>
                <a:gd name="connsiteX4" fmla="*/ 134532 w 539583"/>
                <a:gd name="connsiteY4" fmla="*/ 255000 h 272323"/>
                <a:gd name="connsiteX5" fmla="*/ 83732 w 539583"/>
                <a:gd name="connsiteY5" fmla="*/ 186738 h 272323"/>
                <a:gd name="connsiteX6" fmla="*/ 36108 w 539583"/>
                <a:gd name="connsiteY6" fmla="*/ 32750 h 272323"/>
                <a:gd name="connsiteX7" fmla="*/ 305982 w 539583"/>
                <a:gd name="connsiteY7" fmla="*/ 39894 h 272323"/>
                <a:gd name="connsiteX0" fmla="*/ 305982 w 539583"/>
                <a:gd name="connsiteY0" fmla="*/ 39894 h 278512"/>
                <a:gd name="connsiteX1" fmla="*/ 494101 w 539583"/>
                <a:gd name="connsiteY1" fmla="*/ 82756 h 278512"/>
                <a:gd name="connsiteX2" fmla="*/ 530613 w 539583"/>
                <a:gd name="connsiteY2" fmla="*/ 162131 h 278512"/>
                <a:gd name="connsiteX3" fmla="*/ 377420 w 539583"/>
                <a:gd name="connsiteY3" fmla="*/ 262937 h 278512"/>
                <a:gd name="connsiteX4" fmla="*/ 134532 w 539583"/>
                <a:gd name="connsiteY4" fmla="*/ 255000 h 278512"/>
                <a:gd name="connsiteX5" fmla="*/ 83732 w 539583"/>
                <a:gd name="connsiteY5" fmla="*/ 186738 h 278512"/>
                <a:gd name="connsiteX6" fmla="*/ 36108 w 539583"/>
                <a:gd name="connsiteY6" fmla="*/ 32750 h 278512"/>
                <a:gd name="connsiteX7" fmla="*/ 305982 w 539583"/>
                <a:gd name="connsiteY7" fmla="*/ 39894 h 278512"/>
                <a:gd name="connsiteX0" fmla="*/ 305982 w 544728"/>
                <a:gd name="connsiteY0" fmla="*/ 39894 h 278512"/>
                <a:gd name="connsiteX1" fmla="*/ 494101 w 544728"/>
                <a:gd name="connsiteY1" fmla="*/ 82756 h 278512"/>
                <a:gd name="connsiteX2" fmla="*/ 530613 w 544728"/>
                <a:gd name="connsiteY2" fmla="*/ 162131 h 278512"/>
                <a:gd name="connsiteX3" fmla="*/ 377420 w 544728"/>
                <a:gd name="connsiteY3" fmla="*/ 262937 h 278512"/>
                <a:gd name="connsiteX4" fmla="*/ 134532 w 544728"/>
                <a:gd name="connsiteY4" fmla="*/ 255000 h 278512"/>
                <a:gd name="connsiteX5" fmla="*/ 83732 w 544728"/>
                <a:gd name="connsiteY5" fmla="*/ 186738 h 278512"/>
                <a:gd name="connsiteX6" fmla="*/ 36108 w 544728"/>
                <a:gd name="connsiteY6" fmla="*/ 32750 h 278512"/>
                <a:gd name="connsiteX7" fmla="*/ 305982 w 544728"/>
                <a:gd name="connsiteY7" fmla="*/ 39894 h 278512"/>
                <a:gd name="connsiteX0" fmla="*/ 305982 w 537562"/>
                <a:gd name="connsiteY0" fmla="*/ 39606 h 278224"/>
                <a:gd name="connsiteX1" fmla="*/ 473464 w 537562"/>
                <a:gd name="connsiteY1" fmla="*/ 74531 h 278224"/>
                <a:gd name="connsiteX2" fmla="*/ 530613 w 537562"/>
                <a:gd name="connsiteY2" fmla="*/ 161843 h 278224"/>
                <a:gd name="connsiteX3" fmla="*/ 377420 w 537562"/>
                <a:gd name="connsiteY3" fmla="*/ 262649 h 278224"/>
                <a:gd name="connsiteX4" fmla="*/ 134532 w 537562"/>
                <a:gd name="connsiteY4" fmla="*/ 254712 h 278224"/>
                <a:gd name="connsiteX5" fmla="*/ 83732 w 537562"/>
                <a:gd name="connsiteY5" fmla="*/ 186450 h 278224"/>
                <a:gd name="connsiteX6" fmla="*/ 36108 w 537562"/>
                <a:gd name="connsiteY6" fmla="*/ 32462 h 278224"/>
                <a:gd name="connsiteX7" fmla="*/ 305982 w 537562"/>
                <a:gd name="connsiteY7" fmla="*/ 39606 h 278224"/>
                <a:gd name="connsiteX0" fmla="*/ 305982 w 537562"/>
                <a:gd name="connsiteY0" fmla="*/ 43730 h 282348"/>
                <a:gd name="connsiteX1" fmla="*/ 473464 w 537562"/>
                <a:gd name="connsiteY1" fmla="*/ 78655 h 282348"/>
                <a:gd name="connsiteX2" fmla="*/ 530613 w 537562"/>
                <a:gd name="connsiteY2" fmla="*/ 165967 h 282348"/>
                <a:gd name="connsiteX3" fmla="*/ 377420 w 537562"/>
                <a:gd name="connsiteY3" fmla="*/ 266773 h 282348"/>
                <a:gd name="connsiteX4" fmla="*/ 134532 w 537562"/>
                <a:gd name="connsiteY4" fmla="*/ 258836 h 282348"/>
                <a:gd name="connsiteX5" fmla="*/ 83732 w 537562"/>
                <a:gd name="connsiteY5" fmla="*/ 190574 h 282348"/>
                <a:gd name="connsiteX6" fmla="*/ 36108 w 537562"/>
                <a:gd name="connsiteY6" fmla="*/ 36586 h 282348"/>
                <a:gd name="connsiteX7" fmla="*/ 305982 w 537562"/>
                <a:gd name="connsiteY7" fmla="*/ 43730 h 282348"/>
                <a:gd name="connsiteX0" fmla="*/ 319291 w 550871"/>
                <a:gd name="connsiteY0" fmla="*/ 17580 h 256198"/>
                <a:gd name="connsiteX1" fmla="*/ 486773 w 550871"/>
                <a:gd name="connsiteY1" fmla="*/ 52505 h 256198"/>
                <a:gd name="connsiteX2" fmla="*/ 543922 w 550871"/>
                <a:gd name="connsiteY2" fmla="*/ 139817 h 256198"/>
                <a:gd name="connsiteX3" fmla="*/ 390729 w 550871"/>
                <a:gd name="connsiteY3" fmla="*/ 240623 h 256198"/>
                <a:gd name="connsiteX4" fmla="*/ 147841 w 550871"/>
                <a:gd name="connsiteY4" fmla="*/ 232686 h 256198"/>
                <a:gd name="connsiteX5" fmla="*/ 8141 w 550871"/>
                <a:gd name="connsiteY5" fmla="*/ 94574 h 256198"/>
                <a:gd name="connsiteX6" fmla="*/ 49417 w 550871"/>
                <a:gd name="connsiteY6" fmla="*/ 10436 h 256198"/>
                <a:gd name="connsiteX7" fmla="*/ 319291 w 550871"/>
                <a:gd name="connsiteY7" fmla="*/ 17580 h 256198"/>
                <a:gd name="connsiteX0" fmla="*/ 319291 w 550871"/>
                <a:gd name="connsiteY0" fmla="*/ 17580 h 256198"/>
                <a:gd name="connsiteX1" fmla="*/ 486773 w 550871"/>
                <a:gd name="connsiteY1" fmla="*/ 52505 h 256198"/>
                <a:gd name="connsiteX2" fmla="*/ 543922 w 550871"/>
                <a:gd name="connsiteY2" fmla="*/ 139817 h 256198"/>
                <a:gd name="connsiteX3" fmla="*/ 390729 w 550871"/>
                <a:gd name="connsiteY3" fmla="*/ 240623 h 256198"/>
                <a:gd name="connsiteX4" fmla="*/ 147841 w 550871"/>
                <a:gd name="connsiteY4" fmla="*/ 232686 h 256198"/>
                <a:gd name="connsiteX5" fmla="*/ 8141 w 550871"/>
                <a:gd name="connsiteY5" fmla="*/ 94574 h 256198"/>
                <a:gd name="connsiteX6" fmla="*/ 49417 w 550871"/>
                <a:gd name="connsiteY6" fmla="*/ 10436 h 256198"/>
                <a:gd name="connsiteX7" fmla="*/ 319291 w 550871"/>
                <a:gd name="connsiteY7" fmla="*/ 17580 h 256198"/>
                <a:gd name="connsiteX0" fmla="*/ 319291 w 550871"/>
                <a:gd name="connsiteY0" fmla="*/ 17580 h 256198"/>
                <a:gd name="connsiteX1" fmla="*/ 486773 w 550871"/>
                <a:gd name="connsiteY1" fmla="*/ 52505 h 256198"/>
                <a:gd name="connsiteX2" fmla="*/ 543922 w 550871"/>
                <a:gd name="connsiteY2" fmla="*/ 139817 h 256198"/>
                <a:gd name="connsiteX3" fmla="*/ 390729 w 550871"/>
                <a:gd name="connsiteY3" fmla="*/ 240623 h 256198"/>
                <a:gd name="connsiteX4" fmla="*/ 147841 w 550871"/>
                <a:gd name="connsiteY4" fmla="*/ 232686 h 256198"/>
                <a:gd name="connsiteX5" fmla="*/ 8141 w 550871"/>
                <a:gd name="connsiteY5" fmla="*/ 94574 h 256198"/>
                <a:gd name="connsiteX6" fmla="*/ 49417 w 550871"/>
                <a:gd name="connsiteY6" fmla="*/ 10436 h 256198"/>
                <a:gd name="connsiteX7" fmla="*/ 319291 w 550871"/>
                <a:gd name="connsiteY7" fmla="*/ 17580 h 256198"/>
                <a:gd name="connsiteX0" fmla="*/ 316158 w 547738"/>
                <a:gd name="connsiteY0" fmla="*/ 26487 h 265105"/>
                <a:gd name="connsiteX1" fmla="*/ 483640 w 547738"/>
                <a:gd name="connsiteY1" fmla="*/ 61412 h 265105"/>
                <a:gd name="connsiteX2" fmla="*/ 540789 w 547738"/>
                <a:gd name="connsiteY2" fmla="*/ 148724 h 265105"/>
                <a:gd name="connsiteX3" fmla="*/ 387596 w 547738"/>
                <a:gd name="connsiteY3" fmla="*/ 249530 h 265105"/>
                <a:gd name="connsiteX4" fmla="*/ 144708 w 547738"/>
                <a:gd name="connsiteY4" fmla="*/ 241593 h 265105"/>
                <a:gd name="connsiteX5" fmla="*/ 5008 w 547738"/>
                <a:gd name="connsiteY5" fmla="*/ 103481 h 265105"/>
                <a:gd name="connsiteX6" fmla="*/ 65334 w 547738"/>
                <a:gd name="connsiteY6" fmla="*/ 3468 h 265105"/>
                <a:gd name="connsiteX7" fmla="*/ 316158 w 547738"/>
                <a:gd name="connsiteY7" fmla="*/ 26487 h 265105"/>
                <a:gd name="connsiteX0" fmla="*/ 317973 w 549553"/>
                <a:gd name="connsiteY0" fmla="*/ 34906 h 273524"/>
                <a:gd name="connsiteX1" fmla="*/ 485455 w 549553"/>
                <a:gd name="connsiteY1" fmla="*/ 69831 h 273524"/>
                <a:gd name="connsiteX2" fmla="*/ 542604 w 549553"/>
                <a:gd name="connsiteY2" fmla="*/ 157143 h 273524"/>
                <a:gd name="connsiteX3" fmla="*/ 389411 w 549553"/>
                <a:gd name="connsiteY3" fmla="*/ 257949 h 273524"/>
                <a:gd name="connsiteX4" fmla="*/ 146523 w 549553"/>
                <a:gd name="connsiteY4" fmla="*/ 250012 h 273524"/>
                <a:gd name="connsiteX5" fmla="*/ 6823 w 549553"/>
                <a:gd name="connsiteY5" fmla="*/ 111900 h 273524"/>
                <a:gd name="connsiteX6" fmla="*/ 67149 w 549553"/>
                <a:gd name="connsiteY6" fmla="*/ 11887 h 273524"/>
                <a:gd name="connsiteX7" fmla="*/ 317973 w 549553"/>
                <a:gd name="connsiteY7" fmla="*/ 34906 h 273524"/>
                <a:gd name="connsiteX0" fmla="*/ 311150 w 542730"/>
                <a:gd name="connsiteY0" fmla="*/ 34906 h 273524"/>
                <a:gd name="connsiteX1" fmla="*/ 478632 w 542730"/>
                <a:gd name="connsiteY1" fmla="*/ 69831 h 273524"/>
                <a:gd name="connsiteX2" fmla="*/ 535781 w 542730"/>
                <a:gd name="connsiteY2" fmla="*/ 157143 h 273524"/>
                <a:gd name="connsiteX3" fmla="*/ 382588 w 542730"/>
                <a:gd name="connsiteY3" fmla="*/ 257949 h 273524"/>
                <a:gd name="connsiteX4" fmla="*/ 139700 w 542730"/>
                <a:gd name="connsiteY4" fmla="*/ 250012 h 273524"/>
                <a:gd name="connsiteX5" fmla="*/ 0 w 542730"/>
                <a:gd name="connsiteY5" fmla="*/ 111900 h 273524"/>
                <a:gd name="connsiteX6" fmla="*/ 60326 w 542730"/>
                <a:gd name="connsiteY6" fmla="*/ 11887 h 273524"/>
                <a:gd name="connsiteX7" fmla="*/ 311150 w 542730"/>
                <a:gd name="connsiteY7" fmla="*/ 34906 h 273524"/>
                <a:gd name="connsiteX0" fmla="*/ 311150 w 542730"/>
                <a:gd name="connsiteY0" fmla="*/ 34906 h 273524"/>
                <a:gd name="connsiteX1" fmla="*/ 478632 w 542730"/>
                <a:gd name="connsiteY1" fmla="*/ 69831 h 273524"/>
                <a:gd name="connsiteX2" fmla="*/ 535781 w 542730"/>
                <a:gd name="connsiteY2" fmla="*/ 157143 h 273524"/>
                <a:gd name="connsiteX3" fmla="*/ 382588 w 542730"/>
                <a:gd name="connsiteY3" fmla="*/ 257949 h 273524"/>
                <a:gd name="connsiteX4" fmla="*/ 139700 w 542730"/>
                <a:gd name="connsiteY4" fmla="*/ 250012 h 273524"/>
                <a:gd name="connsiteX5" fmla="*/ 0 w 542730"/>
                <a:gd name="connsiteY5" fmla="*/ 111900 h 273524"/>
                <a:gd name="connsiteX6" fmla="*/ 60326 w 542730"/>
                <a:gd name="connsiteY6" fmla="*/ 11887 h 273524"/>
                <a:gd name="connsiteX7" fmla="*/ 311150 w 542730"/>
                <a:gd name="connsiteY7" fmla="*/ 34906 h 273524"/>
                <a:gd name="connsiteX0" fmla="*/ 311150 w 542730"/>
                <a:gd name="connsiteY0" fmla="*/ 34906 h 273524"/>
                <a:gd name="connsiteX1" fmla="*/ 478632 w 542730"/>
                <a:gd name="connsiteY1" fmla="*/ 69831 h 273524"/>
                <a:gd name="connsiteX2" fmla="*/ 535781 w 542730"/>
                <a:gd name="connsiteY2" fmla="*/ 157143 h 273524"/>
                <a:gd name="connsiteX3" fmla="*/ 382588 w 542730"/>
                <a:gd name="connsiteY3" fmla="*/ 257949 h 273524"/>
                <a:gd name="connsiteX4" fmla="*/ 139700 w 542730"/>
                <a:gd name="connsiteY4" fmla="*/ 250012 h 273524"/>
                <a:gd name="connsiteX5" fmla="*/ 0 w 542730"/>
                <a:gd name="connsiteY5" fmla="*/ 111900 h 273524"/>
                <a:gd name="connsiteX6" fmla="*/ 60326 w 542730"/>
                <a:gd name="connsiteY6" fmla="*/ 11887 h 273524"/>
                <a:gd name="connsiteX7" fmla="*/ 311150 w 542730"/>
                <a:gd name="connsiteY7" fmla="*/ 34906 h 273524"/>
                <a:gd name="connsiteX0" fmla="*/ 311150 w 542730"/>
                <a:gd name="connsiteY0" fmla="*/ 43237 h 281855"/>
                <a:gd name="connsiteX1" fmla="*/ 478632 w 542730"/>
                <a:gd name="connsiteY1" fmla="*/ 78162 h 281855"/>
                <a:gd name="connsiteX2" fmla="*/ 535781 w 542730"/>
                <a:gd name="connsiteY2" fmla="*/ 165474 h 281855"/>
                <a:gd name="connsiteX3" fmla="*/ 382588 w 542730"/>
                <a:gd name="connsiteY3" fmla="*/ 266280 h 281855"/>
                <a:gd name="connsiteX4" fmla="*/ 139700 w 542730"/>
                <a:gd name="connsiteY4" fmla="*/ 258343 h 281855"/>
                <a:gd name="connsiteX5" fmla="*/ 0 w 542730"/>
                <a:gd name="connsiteY5" fmla="*/ 120231 h 281855"/>
                <a:gd name="connsiteX6" fmla="*/ 100014 w 542730"/>
                <a:gd name="connsiteY6" fmla="*/ 10693 h 281855"/>
                <a:gd name="connsiteX7" fmla="*/ 311150 w 542730"/>
                <a:gd name="connsiteY7" fmla="*/ 43237 h 281855"/>
                <a:gd name="connsiteX0" fmla="*/ 311150 w 542730"/>
                <a:gd name="connsiteY0" fmla="*/ 38221 h 276839"/>
                <a:gd name="connsiteX1" fmla="*/ 478632 w 542730"/>
                <a:gd name="connsiteY1" fmla="*/ 73146 h 276839"/>
                <a:gd name="connsiteX2" fmla="*/ 535781 w 542730"/>
                <a:gd name="connsiteY2" fmla="*/ 160458 h 276839"/>
                <a:gd name="connsiteX3" fmla="*/ 382588 w 542730"/>
                <a:gd name="connsiteY3" fmla="*/ 261264 h 276839"/>
                <a:gd name="connsiteX4" fmla="*/ 139700 w 542730"/>
                <a:gd name="connsiteY4" fmla="*/ 253327 h 276839"/>
                <a:gd name="connsiteX5" fmla="*/ 0 w 542730"/>
                <a:gd name="connsiteY5" fmla="*/ 115215 h 276839"/>
                <a:gd name="connsiteX6" fmla="*/ 100014 w 542730"/>
                <a:gd name="connsiteY6" fmla="*/ 5677 h 276839"/>
                <a:gd name="connsiteX7" fmla="*/ 311150 w 542730"/>
                <a:gd name="connsiteY7" fmla="*/ 38221 h 276839"/>
                <a:gd name="connsiteX0" fmla="*/ 311150 w 542730"/>
                <a:gd name="connsiteY0" fmla="*/ 40267 h 278885"/>
                <a:gd name="connsiteX1" fmla="*/ 478632 w 542730"/>
                <a:gd name="connsiteY1" fmla="*/ 75192 h 278885"/>
                <a:gd name="connsiteX2" fmla="*/ 535781 w 542730"/>
                <a:gd name="connsiteY2" fmla="*/ 162504 h 278885"/>
                <a:gd name="connsiteX3" fmla="*/ 382588 w 542730"/>
                <a:gd name="connsiteY3" fmla="*/ 263310 h 278885"/>
                <a:gd name="connsiteX4" fmla="*/ 139700 w 542730"/>
                <a:gd name="connsiteY4" fmla="*/ 255373 h 278885"/>
                <a:gd name="connsiteX5" fmla="*/ 0 w 542730"/>
                <a:gd name="connsiteY5" fmla="*/ 117261 h 278885"/>
                <a:gd name="connsiteX6" fmla="*/ 100014 w 542730"/>
                <a:gd name="connsiteY6" fmla="*/ 7723 h 278885"/>
                <a:gd name="connsiteX7" fmla="*/ 311150 w 542730"/>
                <a:gd name="connsiteY7" fmla="*/ 40267 h 278885"/>
                <a:gd name="connsiteX0" fmla="*/ 311150 w 542730"/>
                <a:gd name="connsiteY0" fmla="*/ 43684 h 282302"/>
                <a:gd name="connsiteX1" fmla="*/ 478632 w 542730"/>
                <a:gd name="connsiteY1" fmla="*/ 78609 h 282302"/>
                <a:gd name="connsiteX2" fmla="*/ 535781 w 542730"/>
                <a:gd name="connsiteY2" fmla="*/ 165921 h 282302"/>
                <a:gd name="connsiteX3" fmla="*/ 382588 w 542730"/>
                <a:gd name="connsiteY3" fmla="*/ 266727 h 282302"/>
                <a:gd name="connsiteX4" fmla="*/ 139700 w 542730"/>
                <a:gd name="connsiteY4" fmla="*/ 258790 h 282302"/>
                <a:gd name="connsiteX5" fmla="*/ 0 w 542730"/>
                <a:gd name="connsiteY5" fmla="*/ 120678 h 282302"/>
                <a:gd name="connsiteX6" fmla="*/ 100014 w 542730"/>
                <a:gd name="connsiteY6" fmla="*/ 11140 h 282302"/>
                <a:gd name="connsiteX7" fmla="*/ 311150 w 542730"/>
                <a:gd name="connsiteY7" fmla="*/ 43684 h 282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42730" h="282302">
                  <a:moveTo>
                    <a:pt x="311150" y="43684"/>
                  </a:moveTo>
                  <a:cubicBezTo>
                    <a:pt x="377428" y="72392"/>
                    <a:pt x="414206" y="58236"/>
                    <a:pt x="478632" y="78609"/>
                  </a:cubicBezTo>
                  <a:cubicBezTo>
                    <a:pt x="543058" y="98982"/>
                    <a:pt x="551788" y="134568"/>
                    <a:pt x="535781" y="165921"/>
                  </a:cubicBezTo>
                  <a:cubicBezTo>
                    <a:pt x="519774" y="197274"/>
                    <a:pt x="448601" y="251249"/>
                    <a:pt x="382588" y="266727"/>
                  </a:cubicBezTo>
                  <a:cubicBezTo>
                    <a:pt x="316575" y="282205"/>
                    <a:pt x="188648" y="295303"/>
                    <a:pt x="139700" y="258790"/>
                  </a:cubicBezTo>
                  <a:cubicBezTo>
                    <a:pt x="103452" y="225453"/>
                    <a:pt x="52917" y="141845"/>
                    <a:pt x="0" y="120678"/>
                  </a:cubicBezTo>
                  <a:cubicBezTo>
                    <a:pt x="15346" y="53474"/>
                    <a:pt x="24344" y="39847"/>
                    <a:pt x="100014" y="11140"/>
                  </a:cubicBezTo>
                  <a:cubicBezTo>
                    <a:pt x="175684" y="-17567"/>
                    <a:pt x="244872" y="14976"/>
                    <a:pt x="311150" y="43684"/>
                  </a:cubicBezTo>
                  <a:close/>
                </a:path>
              </a:pathLst>
            </a:custGeom>
            <a:gradFill>
              <a:gsLst>
                <a:gs pos="0">
                  <a:srgbClr val="C68599"/>
                </a:gs>
                <a:gs pos="82000">
                  <a:srgbClr val="9F3D63"/>
                </a:gs>
              </a:gsLst>
              <a:path path="circle">
                <a:fillToRect l="50000" t="50000" r="50000" b="50000"/>
              </a:path>
            </a:gradFill>
            <a:ln w="63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7" name="Heart"/>
            <p:cNvSpPr/>
            <p:nvPr/>
          </p:nvSpPr>
          <p:spPr>
            <a:xfrm>
              <a:off x="3573370" y="2894306"/>
              <a:ext cx="398453" cy="531432"/>
            </a:xfrm>
            <a:custGeom>
              <a:avLst/>
              <a:gdLst>
                <a:gd name="connsiteX0" fmla="*/ 0 w 388144"/>
                <a:gd name="connsiteY0" fmla="*/ 0 h 523875"/>
                <a:gd name="connsiteX1" fmla="*/ 35719 w 388144"/>
                <a:gd name="connsiteY1" fmla="*/ 200025 h 523875"/>
                <a:gd name="connsiteX2" fmla="*/ 76200 w 388144"/>
                <a:gd name="connsiteY2" fmla="*/ 371475 h 523875"/>
                <a:gd name="connsiteX3" fmla="*/ 323850 w 388144"/>
                <a:gd name="connsiteY3" fmla="*/ 523875 h 523875"/>
                <a:gd name="connsiteX4" fmla="*/ 388144 w 388144"/>
                <a:gd name="connsiteY4" fmla="*/ 314325 h 523875"/>
                <a:gd name="connsiteX5" fmla="*/ 302419 w 388144"/>
                <a:gd name="connsiteY5" fmla="*/ 135731 h 523875"/>
                <a:gd name="connsiteX6" fmla="*/ 161925 w 388144"/>
                <a:gd name="connsiteY6" fmla="*/ 50006 h 523875"/>
                <a:gd name="connsiteX7" fmla="*/ 0 w 388144"/>
                <a:gd name="connsiteY7" fmla="*/ 0 h 523875"/>
                <a:gd name="connsiteX0" fmla="*/ 10309 w 398453"/>
                <a:gd name="connsiteY0" fmla="*/ 0 h 523875"/>
                <a:gd name="connsiteX1" fmla="*/ 46028 w 398453"/>
                <a:gd name="connsiteY1" fmla="*/ 200025 h 523875"/>
                <a:gd name="connsiteX2" fmla="*/ 86509 w 398453"/>
                <a:gd name="connsiteY2" fmla="*/ 371475 h 523875"/>
                <a:gd name="connsiteX3" fmla="*/ 334159 w 398453"/>
                <a:gd name="connsiteY3" fmla="*/ 523875 h 523875"/>
                <a:gd name="connsiteX4" fmla="*/ 398453 w 398453"/>
                <a:gd name="connsiteY4" fmla="*/ 314325 h 523875"/>
                <a:gd name="connsiteX5" fmla="*/ 312728 w 398453"/>
                <a:gd name="connsiteY5" fmla="*/ 135731 h 523875"/>
                <a:gd name="connsiteX6" fmla="*/ 172234 w 398453"/>
                <a:gd name="connsiteY6" fmla="*/ 50006 h 523875"/>
                <a:gd name="connsiteX7" fmla="*/ 10309 w 398453"/>
                <a:gd name="connsiteY7" fmla="*/ 0 h 523875"/>
                <a:gd name="connsiteX0" fmla="*/ 10309 w 398453"/>
                <a:gd name="connsiteY0" fmla="*/ 6564 h 530439"/>
                <a:gd name="connsiteX1" fmla="*/ 46028 w 398453"/>
                <a:gd name="connsiteY1" fmla="*/ 206589 h 530439"/>
                <a:gd name="connsiteX2" fmla="*/ 86509 w 398453"/>
                <a:gd name="connsiteY2" fmla="*/ 378039 h 530439"/>
                <a:gd name="connsiteX3" fmla="*/ 334159 w 398453"/>
                <a:gd name="connsiteY3" fmla="*/ 530439 h 530439"/>
                <a:gd name="connsiteX4" fmla="*/ 398453 w 398453"/>
                <a:gd name="connsiteY4" fmla="*/ 320889 h 530439"/>
                <a:gd name="connsiteX5" fmla="*/ 312728 w 398453"/>
                <a:gd name="connsiteY5" fmla="*/ 142295 h 530439"/>
                <a:gd name="connsiteX6" fmla="*/ 172234 w 398453"/>
                <a:gd name="connsiteY6" fmla="*/ 56570 h 530439"/>
                <a:gd name="connsiteX7" fmla="*/ 10309 w 398453"/>
                <a:gd name="connsiteY7" fmla="*/ 6564 h 530439"/>
                <a:gd name="connsiteX0" fmla="*/ 10309 w 398453"/>
                <a:gd name="connsiteY0" fmla="*/ 6564 h 530439"/>
                <a:gd name="connsiteX1" fmla="*/ 46028 w 398453"/>
                <a:gd name="connsiteY1" fmla="*/ 206589 h 530439"/>
                <a:gd name="connsiteX2" fmla="*/ 86509 w 398453"/>
                <a:gd name="connsiteY2" fmla="*/ 378039 h 530439"/>
                <a:gd name="connsiteX3" fmla="*/ 334159 w 398453"/>
                <a:gd name="connsiteY3" fmla="*/ 530439 h 530439"/>
                <a:gd name="connsiteX4" fmla="*/ 398453 w 398453"/>
                <a:gd name="connsiteY4" fmla="*/ 320889 h 530439"/>
                <a:gd name="connsiteX5" fmla="*/ 312728 w 398453"/>
                <a:gd name="connsiteY5" fmla="*/ 142295 h 530439"/>
                <a:gd name="connsiteX6" fmla="*/ 172234 w 398453"/>
                <a:gd name="connsiteY6" fmla="*/ 56570 h 530439"/>
                <a:gd name="connsiteX7" fmla="*/ 10309 w 398453"/>
                <a:gd name="connsiteY7" fmla="*/ 6564 h 530439"/>
                <a:gd name="connsiteX0" fmla="*/ 10309 w 398453"/>
                <a:gd name="connsiteY0" fmla="*/ 6564 h 530439"/>
                <a:gd name="connsiteX1" fmla="*/ 46028 w 398453"/>
                <a:gd name="connsiteY1" fmla="*/ 206589 h 530439"/>
                <a:gd name="connsiteX2" fmla="*/ 86509 w 398453"/>
                <a:gd name="connsiteY2" fmla="*/ 378039 h 530439"/>
                <a:gd name="connsiteX3" fmla="*/ 334159 w 398453"/>
                <a:gd name="connsiteY3" fmla="*/ 530439 h 530439"/>
                <a:gd name="connsiteX4" fmla="*/ 398453 w 398453"/>
                <a:gd name="connsiteY4" fmla="*/ 320889 h 530439"/>
                <a:gd name="connsiteX5" fmla="*/ 312728 w 398453"/>
                <a:gd name="connsiteY5" fmla="*/ 142295 h 530439"/>
                <a:gd name="connsiteX6" fmla="*/ 172234 w 398453"/>
                <a:gd name="connsiteY6" fmla="*/ 56570 h 530439"/>
                <a:gd name="connsiteX7" fmla="*/ 10309 w 398453"/>
                <a:gd name="connsiteY7" fmla="*/ 6564 h 530439"/>
                <a:gd name="connsiteX0" fmla="*/ 10309 w 398453"/>
                <a:gd name="connsiteY0" fmla="*/ 6564 h 530439"/>
                <a:gd name="connsiteX1" fmla="*/ 46028 w 398453"/>
                <a:gd name="connsiteY1" fmla="*/ 206589 h 530439"/>
                <a:gd name="connsiteX2" fmla="*/ 86509 w 398453"/>
                <a:gd name="connsiteY2" fmla="*/ 378039 h 530439"/>
                <a:gd name="connsiteX3" fmla="*/ 334159 w 398453"/>
                <a:gd name="connsiteY3" fmla="*/ 530439 h 530439"/>
                <a:gd name="connsiteX4" fmla="*/ 398453 w 398453"/>
                <a:gd name="connsiteY4" fmla="*/ 320889 h 530439"/>
                <a:gd name="connsiteX5" fmla="*/ 312728 w 398453"/>
                <a:gd name="connsiteY5" fmla="*/ 142295 h 530439"/>
                <a:gd name="connsiteX6" fmla="*/ 172234 w 398453"/>
                <a:gd name="connsiteY6" fmla="*/ 56570 h 530439"/>
                <a:gd name="connsiteX7" fmla="*/ 10309 w 398453"/>
                <a:gd name="connsiteY7" fmla="*/ 6564 h 530439"/>
                <a:gd name="connsiteX0" fmla="*/ 10309 w 398453"/>
                <a:gd name="connsiteY0" fmla="*/ 6564 h 530439"/>
                <a:gd name="connsiteX1" fmla="*/ 46028 w 398453"/>
                <a:gd name="connsiteY1" fmla="*/ 206589 h 530439"/>
                <a:gd name="connsiteX2" fmla="*/ 86509 w 398453"/>
                <a:gd name="connsiteY2" fmla="*/ 378039 h 530439"/>
                <a:gd name="connsiteX3" fmla="*/ 334159 w 398453"/>
                <a:gd name="connsiteY3" fmla="*/ 530439 h 530439"/>
                <a:gd name="connsiteX4" fmla="*/ 398453 w 398453"/>
                <a:gd name="connsiteY4" fmla="*/ 320889 h 530439"/>
                <a:gd name="connsiteX5" fmla="*/ 312728 w 398453"/>
                <a:gd name="connsiteY5" fmla="*/ 142295 h 530439"/>
                <a:gd name="connsiteX6" fmla="*/ 172234 w 398453"/>
                <a:gd name="connsiteY6" fmla="*/ 56570 h 530439"/>
                <a:gd name="connsiteX7" fmla="*/ 10309 w 398453"/>
                <a:gd name="connsiteY7" fmla="*/ 6564 h 530439"/>
                <a:gd name="connsiteX0" fmla="*/ 10309 w 398453"/>
                <a:gd name="connsiteY0" fmla="*/ 6564 h 530439"/>
                <a:gd name="connsiteX1" fmla="*/ 46028 w 398453"/>
                <a:gd name="connsiteY1" fmla="*/ 206589 h 530439"/>
                <a:gd name="connsiteX2" fmla="*/ 86509 w 398453"/>
                <a:gd name="connsiteY2" fmla="*/ 378039 h 530439"/>
                <a:gd name="connsiteX3" fmla="*/ 334159 w 398453"/>
                <a:gd name="connsiteY3" fmla="*/ 530439 h 530439"/>
                <a:gd name="connsiteX4" fmla="*/ 398453 w 398453"/>
                <a:gd name="connsiteY4" fmla="*/ 320889 h 530439"/>
                <a:gd name="connsiteX5" fmla="*/ 312728 w 398453"/>
                <a:gd name="connsiteY5" fmla="*/ 142295 h 530439"/>
                <a:gd name="connsiteX6" fmla="*/ 172234 w 398453"/>
                <a:gd name="connsiteY6" fmla="*/ 56570 h 530439"/>
                <a:gd name="connsiteX7" fmla="*/ 10309 w 398453"/>
                <a:gd name="connsiteY7" fmla="*/ 6564 h 530439"/>
                <a:gd name="connsiteX0" fmla="*/ 10309 w 398453"/>
                <a:gd name="connsiteY0" fmla="*/ 6564 h 531204"/>
                <a:gd name="connsiteX1" fmla="*/ 46028 w 398453"/>
                <a:gd name="connsiteY1" fmla="*/ 206589 h 531204"/>
                <a:gd name="connsiteX2" fmla="*/ 86509 w 398453"/>
                <a:gd name="connsiteY2" fmla="*/ 378039 h 531204"/>
                <a:gd name="connsiteX3" fmla="*/ 334159 w 398453"/>
                <a:gd name="connsiteY3" fmla="*/ 530439 h 531204"/>
                <a:gd name="connsiteX4" fmla="*/ 398453 w 398453"/>
                <a:gd name="connsiteY4" fmla="*/ 320889 h 531204"/>
                <a:gd name="connsiteX5" fmla="*/ 312728 w 398453"/>
                <a:gd name="connsiteY5" fmla="*/ 142295 h 531204"/>
                <a:gd name="connsiteX6" fmla="*/ 172234 w 398453"/>
                <a:gd name="connsiteY6" fmla="*/ 56570 h 531204"/>
                <a:gd name="connsiteX7" fmla="*/ 10309 w 398453"/>
                <a:gd name="connsiteY7" fmla="*/ 6564 h 531204"/>
                <a:gd name="connsiteX0" fmla="*/ 10309 w 398453"/>
                <a:gd name="connsiteY0" fmla="*/ 6564 h 531432"/>
                <a:gd name="connsiteX1" fmla="*/ 46028 w 398453"/>
                <a:gd name="connsiteY1" fmla="*/ 206589 h 531432"/>
                <a:gd name="connsiteX2" fmla="*/ 86509 w 398453"/>
                <a:gd name="connsiteY2" fmla="*/ 378039 h 531432"/>
                <a:gd name="connsiteX3" fmla="*/ 334159 w 398453"/>
                <a:gd name="connsiteY3" fmla="*/ 530439 h 531432"/>
                <a:gd name="connsiteX4" fmla="*/ 398453 w 398453"/>
                <a:gd name="connsiteY4" fmla="*/ 320889 h 531432"/>
                <a:gd name="connsiteX5" fmla="*/ 312728 w 398453"/>
                <a:gd name="connsiteY5" fmla="*/ 142295 h 531432"/>
                <a:gd name="connsiteX6" fmla="*/ 172234 w 398453"/>
                <a:gd name="connsiteY6" fmla="*/ 56570 h 531432"/>
                <a:gd name="connsiteX7" fmla="*/ 10309 w 398453"/>
                <a:gd name="connsiteY7" fmla="*/ 6564 h 531432"/>
                <a:gd name="connsiteX0" fmla="*/ 10309 w 398453"/>
                <a:gd name="connsiteY0" fmla="*/ 6564 h 531432"/>
                <a:gd name="connsiteX1" fmla="*/ 46028 w 398453"/>
                <a:gd name="connsiteY1" fmla="*/ 206589 h 531432"/>
                <a:gd name="connsiteX2" fmla="*/ 86509 w 398453"/>
                <a:gd name="connsiteY2" fmla="*/ 378039 h 531432"/>
                <a:gd name="connsiteX3" fmla="*/ 334159 w 398453"/>
                <a:gd name="connsiteY3" fmla="*/ 530439 h 531432"/>
                <a:gd name="connsiteX4" fmla="*/ 398453 w 398453"/>
                <a:gd name="connsiteY4" fmla="*/ 320889 h 531432"/>
                <a:gd name="connsiteX5" fmla="*/ 312728 w 398453"/>
                <a:gd name="connsiteY5" fmla="*/ 142295 h 531432"/>
                <a:gd name="connsiteX6" fmla="*/ 172234 w 398453"/>
                <a:gd name="connsiteY6" fmla="*/ 56570 h 531432"/>
                <a:gd name="connsiteX7" fmla="*/ 10309 w 398453"/>
                <a:gd name="connsiteY7" fmla="*/ 6564 h 531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98453" h="531432">
                  <a:moveTo>
                    <a:pt x="10309" y="6564"/>
                  </a:moveTo>
                  <a:cubicBezTo>
                    <a:pt x="-23029" y="61332"/>
                    <a:pt x="34122" y="139914"/>
                    <a:pt x="46028" y="206589"/>
                  </a:cubicBezTo>
                  <a:cubicBezTo>
                    <a:pt x="59522" y="263739"/>
                    <a:pt x="49202" y="339939"/>
                    <a:pt x="86509" y="378039"/>
                  </a:cubicBezTo>
                  <a:cubicBezTo>
                    <a:pt x="142865" y="457414"/>
                    <a:pt x="199221" y="541552"/>
                    <a:pt x="334159" y="530439"/>
                  </a:cubicBezTo>
                  <a:cubicBezTo>
                    <a:pt x="393690" y="491545"/>
                    <a:pt x="398454" y="412171"/>
                    <a:pt x="398453" y="320889"/>
                  </a:cubicBezTo>
                  <a:cubicBezTo>
                    <a:pt x="398453" y="254214"/>
                    <a:pt x="357972" y="197064"/>
                    <a:pt x="312728" y="142295"/>
                  </a:cubicBezTo>
                  <a:cubicBezTo>
                    <a:pt x="282566" y="106577"/>
                    <a:pt x="219065" y="85145"/>
                    <a:pt x="172234" y="56570"/>
                  </a:cubicBezTo>
                  <a:cubicBezTo>
                    <a:pt x="118259" y="39901"/>
                    <a:pt x="78571" y="-19629"/>
                    <a:pt x="10309" y="6564"/>
                  </a:cubicBezTo>
                  <a:close/>
                </a:path>
              </a:pathLst>
            </a:custGeom>
            <a:gradFill>
              <a:gsLst>
                <a:gs pos="0">
                  <a:srgbClr val="FF0000"/>
                </a:gs>
                <a:gs pos="50000">
                  <a:srgbClr val="FA8EAA"/>
                </a:gs>
                <a:gs pos="99000">
                  <a:srgbClr val="FF0000"/>
                </a:gs>
              </a:gsLst>
              <a:path path="circle">
                <a:fillToRect l="100000" t="100000"/>
              </a:path>
            </a:gra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9" name="Forebrain"/>
            <p:cNvSpPr/>
            <p:nvPr/>
          </p:nvSpPr>
          <p:spPr>
            <a:xfrm>
              <a:off x="2230337" y="2250275"/>
              <a:ext cx="648614" cy="303438"/>
            </a:xfrm>
            <a:custGeom>
              <a:avLst/>
              <a:gdLst>
                <a:gd name="connsiteX0" fmla="*/ 625475 w 625475"/>
                <a:gd name="connsiteY0" fmla="*/ 0 h 273050"/>
                <a:gd name="connsiteX1" fmla="*/ 180975 w 625475"/>
                <a:gd name="connsiteY1" fmla="*/ 28575 h 273050"/>
                <a:gd name="connsiteX2" fmla="*/ 0 w 625475"/>
                <a:gd name="connsiteY2" fmla="*/ 177800 h 273050"/>
                <a:gd name="connsiteX3" fmla="*/ 174625 w 625475"/>
                <a:gd name="connsiteY3" fmla="*/ 273050 h 273050"/>
                <a:gd name="connsiteX4" fmla="*/ 457200 w 625475"/>
                <a:gd name="connsiteY4" fmla="*/ 260350 h 273050"/>
                <a:gd name="connsiteX5" fmla="*/ 625475 w 625475"/>
                <a:gd name="connsiteY5" fmla="*/ 0 h 273050"/>
                <a:gd name="connsiteX0" fmla="*/ 625475 w 625475"/>
                <a:gd name="connsiteY0" fmla="*/ 3735 h 276785"/>
                <a:gd name="connsiteX1" fmla="*/ 180975 w 625475"/>
                <a:gd name="connsiteY1" fmla="*/ 32310 h 276785"/>
                <a:gd name="connsiteX2" fmla="*/ 0 w 625475"/>
                <a:gd name="connsiteY2" fmla="*/ 181535 h 276785"/>
                <a:gd name="connsiteX3" fmla="*/ 174625 w 625475"/>
                <a:gd name="connsiteY3" fmla="*/ 276785 h 276785"/>
                <a:gd name="connsiteX4" fmla="*/ 457200 w 625475"/>
                <a:gd name="connsiteY4" fmla="*/ 264085 h 276785"/>
                <a:gd name="connsiteX5" fmla="*/ 625475 w 625475"/>
                <a:gd name="connsiteY5" fmla="*/ 3735 h 276785"/>
                <a:gd name="connsiteX0" fmla="*/ 625475 w 625475"/>
                <a:gd name="connsiteY0" fmla="*/ 3735 h 276785"/>
                <a:gd name="connsiteX1" fmla="*/ 180975 w 625475"/>
                <a:gd name="connsiteY1" fmla="*/ 32310 h 276785"/>
                <a:gd name="connsiteX2" fmla="*/ 0 w 625475"/>
                <a:gd name="connsiteY2" fmla="*/ 181535 h 276785"/>
                <a:gd name="connsiteX3" fmla="*/ 174625 w 625475"/>
                <a:gd name="connsiteY3" fmla="*/ 276785 h 276785"/>
                <a:gd name="connsiteX4" fmla="*/ 457200 w 625475"/>
                <a:gd name="connsiteY4" fmla="*/ 264085 h 276785"/>
                <a:gd name="connsiteX5" fmla="*/ 625475 w 625475"/>
                <a:gd name="connsiteY5" fmla="*/ 3735 h 276785"/>
                <a:gd name="connsiteX0" fmla="*/ 625475 w 625475"/>
                <a:gd name="connsiteY0" fmla="*/ 3735 h 276785"/>
                <a:gd name="connsiteX1" fmla="*/ 180975 w 625475"/>
                <a:gd name="connsiteY1" fmla="*/ 32310 h 276785"/>
                <a:gd name="connsiteX2" fmla="*/ 0 w 625475"/>
                <a:gd name="connsiteY2" fmla="*/ 181535 h 276785"/>
                <a:gd name="connsiteX3" fmla="*/ 174625 w 625475"/>
                <a:gd name="connsiteY3" fmla="*/ 276785 h 276785"/>
                <a:gd name="connsiteX4" fmla="*/ 457200 w 625475"/>
                <a:gd name="connsiteY4" fmla="*/ 264085 h 276785"/>
                <a:gd name="connsiteX5" fmla="*/ 625475 w 625475"/>
                <a:gd name="connsiteY5" fmla="*/ 3735 h 276785"/>
                <a:gd name="connsiteX0" fmla="*/ 625475 w 625475"/>
                <a:gd name="connsiteY0" fmla="*/ 3735 h 276785"/>
                <a:gd name="connsiteX1" fmla="*/ 180975 w 625475"/>
                <a:gd name="connsiteY1" fmla="*/ 32310 h 276785"/>
                <a:gd name="connsiteX2" fmla="*/ 0 w 625475"/>
                <a:gd name="connsiteY2" fmla="*/ 181535 h 276785"/>
                <a:gd name="connsiteX3" fmla="*/ 174625 w 625475"/>
                <a:gd name="connsiteY3" fmla="*/ 276785 h 276785"/>
                <a:gd name="connsiteX4" fmla="*/ 457200 w 625475"/>
                <a:gd name="connsiteY4" fmla="*/ 264085 h 276785"/>
                <a:gd name="connsiteX5" fmla="*/ 625475 w 625475"/>
                <a:gd name="connsiteY5" fmla="*/ 3735 h 276785"/>
                <a:gd name="connsiteX0" fmla="*/ 625475 w 625475"/>
                <a:gd name="connsiteY0" fmla="*/ 3735 h 276785"/>
                <a:gd name="connsiteX1" fmla="*/ 180975 w 625475"/>
                <a:gd name="connsiteY1" fmla="*/ 32310 h 276785"/>
                <a:gd name="connsiteX2" fmla="*/ 0 w 625475"/>
                <a:gd name="connsiteY2" fmla="*/ 181535 h 276785"/>
                <a:gd name="connsiteX3" fmla="*/ 174625 w 625475"/>
                <a:gd name="connsiteY3" fmla="*/ 276785 h 276785"/>
                <a:gd name="connsiteX4" fmla="*/ 457200 w 625475"/>
                <a:gd name="connsiteY4" fmla="*/ 264085 h 276785"/>
                <a:gd name="connsiteX5" fmla="*/ 625475 w 625475"/>
                <a:gd name="connsiteY5" fmla="*/ 3735 h 276785"/>
                <a:gd name="connsiteX0" fmla="*/ 625475 w 625475"/>
                <a:gd name="connsiteY0" fmla="*/ 3735 h 281660"/>
                <a:gd name="connsiteX1" fmla="*/ 180975 w 625475"/>
                <a:gd name="connsiteY1" fmla="*/ 32310 h 281660"/>
                <a:gd name="connsiteX2" fmla="*/ 0 w 625475"/>
                <a:gd name="connsiteY2" fmla="*/ 181535 h 281660"/>
                <a:gd name="connsiteX3" fmla="*/ 174625 w 625475"/>
                <a:gd name="connsiteY3" fmla="*/ 276785 h 281660"/>
                <a:gd name="connsiteX4" fmla="*/ 457200 w 625475"/>
                <a:gd name="connsiteY4" fmla="*/ 264085 h 281660"/>
                <a:gd name="connsiteX5" fmla="*/ 625475 w 625475"/>
                <a:gd name="connsiteY5" fmla="*/ 3735 h 281660"/>
                <a:gd name="connsiteX0" fmla="*/ 625475 w 625475"/>
                <a:gd name="connsiteY0" fmla="*/ 3735 h 288404"/>
                <a:gd name="connsiteX1" fmla="*/ 180975 w 625475"/>
                <a:gd name="connsiteY1" fmla="*/ 32310 h 288404"/>
                <a:gd name="connsiteX2" fmla="*/ 0 w 625475"/>
                <a:gd name="connsiteY2" fmla="*/ 181535 h 288404"/>
                <a:gd name="connsiteX3" fmla="*/ 174625 w 625475"/>
                <a:gd name="connsiteY3" fmla="*/ 276785 h 288404"/>
                <a:gd name="connsiteX4" fmla="*/ 457200 w 625475"/>
                <a:gd name="connsiteY4" fmla="*/ 264085 h 288404"/>
                <a:gd name="connsiteX5" fmla="*/ 625475 w 625475"/>
                <a:gd name="connsiteY5" fmla="*/ 3735 h 288404"/>
                <a:gd name="connsiteX0" fmla="*/ 625475 w 625475"/>
                <a:gd name="connsiteY0" fmla="*/ 3735 h 288404"/>
                <a:gd name="connsiteX1" fmla="*/ 180975 w 625475"/>
                <a:gd name="connsiteY1" fmla="*/ 32310 h 288404"/>
                <a:gd name="connsiteX2" fmla="*/ 0 w 625475"/>
                <a:gd name="connsiteY2" fmla="*/ 181535 h 288404"/>
                <a:gd name="connsiteX3" fmla="*/ 174625 w 625475"/>
                <a:gd name="connsiteY3" fmla="*/ 276785 h 288404"/>
                <a:gd name="connsiteX4" fmla="*/ 457200 w 625475"/>
                <a:gd name="connsiteY4" fmla="*/ 264085 h 288404"/>
                <a:gd name="connsiteX5" fmla="*/ 625475 w 625475"/>
                <a:gd name="connsiteY5" fmla="*/ 3735 h 288404"/>
                <a:gd name="connsiteX0" fmla="*/ 625475 w 648614"/>
                <a:gd name="connsiteY0" fmla="*/ 3735 h 288404"/>
                <a:gd name="connsiteX1" fmla="*/ 180975 w 648614"/>
                <a:gd name="connsiteY1" fmla="*/ 32310 h 288404"/>
                <a:gd name="connsiteX2" fmla="*/ 0 w 648614"/>
                <a:gd name="connsiteY2" fmla="*/ 181535 h 288404"/>
                <a:gd name="connsiteX3" fmla="*/ 174625 w 648614"/>
                <a:gd name="connsiteY3" fmla="*/ 276785 h 288404"/>
                <a:gd name="connsiteX4" fmla="*/ 457200 w 648614"/>
                <a:gd name="connsiteY4" fmla="*/ 264085 h 288404"/>
                <a:gd name="connsiteX5" fmla="*/ 625475 w 648614"/>
                <a:gd name="connsiteY5" fmla="*/ 3735 h 288404"/>
                <a:gd name="connsiteX0" fmla="*/ 625475 w 648614"/>
                <a:gd name="connsiteY0" fmla="*/ 18769 h 303438"/>
                <a:gd name="connsiteX1" fmla="*/ 180975 w 648614"/>
                <a:gd name="connsiteY1" fmla="*/ 47344 h 303438"/>
                <a:gd name="connsiteX2" fmla="*/ 0 w 648614"/>
                <a:gd name="connsiteY2" fmla="*/ 196569 h 303438"/>
                <a:gd name="connsiteX3" fmla="*/ 174625 w 648614"/>
                <a:gd name="connsiteY3" fmla="*/ 291819 h 303438"/>
                <a:gd name="connsiteX4" fmla="*/ 457200 w 648614"/>
                <a:gd name="connsiteY4" fmla="*/ 279119 h 303438"/>
                <a:gd name="connsiteX5" fmla="*/ 625475 w 648614"/>
                <a:gd name="connsiteY5" fmla="*/ 18769 h 303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8614" h="303438">
                  <a:moveTo>
                    <a:pt x="625475" y="18769"/>
                  </a:moveTo>
                  <a:cubicBezTo>
                    <a:pt x="477308" y="-9806"/>
                    <a:pt x="341842" y="-9806"/>
                    <a:pt x="180975" y="47344"/>
                  </a:cubicBezTo>
                  <a:cubicBezTo>
                    <a:pt x="111125" y="78036"/>
                    <a:pt x="22225" y="102377"/>
                    <a:pt x="0" y="196569"/>
                  </a:cubicBezTo>
                  <a:cubicBezTo>
                    <a:pt x="1058" y="266419"/>
                    <a:pt x="91017" y="266419"/>
                    <a:pt x="174625" y="291819"/>
                  </a:cubicBezTo>
                  <a:cubicBezTo>
                    <a:pt x="275167" y="306636"/>
                    <a:pt x="331258" y="311927"/>
                    <a:pt x="457200" y="279119"/>
                  </a:cubicBezTo>
                  <a:cubicBezTo>
                    <a:pt x="665692" y="192336"/>
                    <a:pt x="670983" y="105552"/>
                    <a:pt x="625475" y="18769"/>
                  </a:cubicBez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0" name="Spinal cord"/>
            <p:cNvSpPr/>
            <p:nvPr/>
          </p:nvSpPr>
          <p:spPr>
            <a:xfrm>
              <a:off x="3085299" y="1617776"/>
              <a:ext cx="3865325" cy="1150256"/>
            </a:xfrm>
            <a:custGeom>
              <a:avLst/>
              <a:gdLst>
                <a:gd name="connsiteX0" fmla="*/ 19050 w 3797300"/>
                <a:gd name="connsiteY0" fmla="*/ 692150 h 1035050"/>
                <a:gd name="connsiteX1" fmla="*/ 638175 w 3797300"/>
                <a:gd name="connsiteY1" fmla="*/ 660400 h 1035050"/>
                <a:gd name="connsiteX2" fmla="*/ 1222375 w 3797300"/>
                <a:gd name="connsiteY2" fmla="*/ 301625 h 1035050"/>
                <a:gd name="connsiteX3" fmla="*/ 2190750 w 3797300"/>
                <a:gd name="connsiteY3" fmla="*/ 0 h 1035050"/>
                <a:gd name="connsiteX4" fmla="*/ 3251200 w 3797300"/>
                <a:gd name="connsiteY4" fmla="*/ 304800 h 1035050"/>
                <a:gd name="connsiteX5" fmla="*/ 3797300 w 3797300"/>
                <a:gd name="connsiteY5" fmla="*/ 987425 h 1035050"/>
                <a:gd name="connsiteX6" fmla="*/ 3724275 w 3797300"/>
                <a:gd name="connsiteY6" fmla="*/ 1035050 h 1035050"/>
                <a:gd name="connsiteX7" fmla="*/ 3159125 w 3797300"/>
                <a:gd name="connsiteY7" fmla="*/ 425450 h 1035050"/>
                <a:gd name="connsiteX8" fmla="*/ 2536825 w 3797300"/>
                <a:gd name="connsiteY8" fmla="*/ 127000 h 1035050"/>
                <a:gd name="connsiteX9" fmla="*/ 2092325 w 3797300"/>
                <a:gd name="connsiteY9" fmla="*/ 69850 h 1035050"/>
                <a:gd name="connsiteX10" fmla="*/ 1403350 w 3797300"/>
                <a:gd name="connsiteY10" fmla="*/ 292100 h 1035050"/>
                <a:gd name="connsiteX11" fmla="*/ 809625 w 3797300"/>
                <a:gd name="connsiteY11" fmla="*/ 723900 h 1035050"/>
                <a:gd name="connsiteX12" fmla="*/ 282575 w 3797300"/>
                <a:gd name="connsiteY12" fmla="*/ 809625 h 1035050"/>
                <a:gd name="connsiteX13" fmla="*/ 0 w 3797300"/>
                <a:gd name="connsiteY13" fmla="*/ 787400 h 1035050"/>
                <a:gd name="connsiteX14" fmla="*/ 19050 w 3797300"/>
                <a:gd name="connsiteY14" fmla="*/ 692150 h 1035050"/>
                <a:gd name="connsiteX0" fmla="*/ 25496 w 3803746"/>
                <a:gd name="connsiteY0" fmla="*/ 692150 h 1035050"/>
                <a:gd name="connsiteX1" fmla="*/ 644621 w 3803746"/>
                <a:gd name="connsiteY1" fmla="*/ 660400 h 1035050"/>
                <a:gd name="connsiteX2" fmla="*/ 1228821 w 3803746"/>
                <a:gd name="connsiteY2" fmla="*/ 301625 h 1035050"/>
                <a:gd name="connsiteX3" fmla="*/ 2197196 w 3803746"/>
                <a:gd name="connsiteY3" fmla="*/ 0 h 1035050"/>
                <a:gd name="connsiteX4" fmla="*/ 3257646 w 3803746"/>
                <a:gd name="connsiteY4" fmla="*/ 304800 h 1035050"/>
                <a:gd name="connsiteX5" fmla="*/ 3803746 w 3803746"/>
                <a:gd name="connsiteY5" fmla="*/ 987425 h 1035050"/>
                <a:gd name="connsiteX6" fmla="*/ 3730721 w 3803746"/>
                <a:gd name="connsiteY6" fmla="*/ 1035050 h 1035050"/>
                <a:gd name="connsiteX7" fmla="*/ 3165571 w 3803746"/>
                <a:gd name="connsiteY7" fmla="*/ 425450 h 1035050"/>
                <a:gd name="connsiteX8" fmla="*/ 2543271 w 3803746"/>
                <a:gd name="connsiteY8" fmla="*/ 127000 h 1035050"/>
                <a:gd name="connsiteX9" fmla="*/ 2098771 w 3803746"/>
                <a:gd name="connsiteY9" fmla="*/ 69850 h 1035050"/>
                <a:gd name="connsiteX10" fmla="*/ 1409796 w 3803746"/>
                <a:gd name="connsiteY10" fmla="*/ 292100 h 1035050"/>
                <a:gd name="connsiteX11" fmla="*/ 816071 w 3803746"/>
                <a:gd name="connsiteY11" fmla="*/ 723900 h 1035050"/>
                <a:gd name="connsiteX12" fmla="*/ 289021 w 3803746"/>
                <a:gd name="connsiteY12" fmla="*/ 809625 h 1035050"/>
                <a:gd name="connsiteX13" fmla="*/ 6446 w 3803746"/>
                <a:gd name="connsiteY13" fmla="*/ 787400 h 1035050"/>
                <a:gd name="connsiteX14" fmla="*/ 25496 w 3803746"/>
                <a:gd name="connsiteY14" fmla="*/ 692150 h 1035050"/>
                <a:gd name="connsiteX0" fmla="*/ 25496 w 3803746"/>
                <a:gd name="connsiteY0" fmla="*/ 692150 h 1035050"/>
                <a:gd name="connsiteX1" fmla="*/ 644621 w 3803746"/>
                <a:gd name="connsiteY1" fmla="*/ 660400 h 1035050"/>
                <a:gd name="connsiteX2" fmla="*/ 1228821 w 3803746"/>
                <a:gd name="connsiteY2" fmla="*/ 301625 h 1035050"/>
                <a:gd name="connsiteX3" fmla="*/ 2197196 w 3803746"/>
                <a:gd name="connsiteY3" fmla="*/ 0 h 1035050"/>
                <a:gd name="connsiteX4" fmla="*/ 3257646 w 3803746"/>
                <a:gd name="connsiteY4" fmla="*/ 304800 h 1035050"/>
                <a:gd name="connsiteX5" fmla="*/ 3803746 w 3803746"/>
                <a:gd name="connsiteY5" fmla="*/ 987425 h 1035050"/>
                <a:gd name="connsiteX6" fmla="*/ 3730721 w 3803746"/>
                <a:gd name="connsiteY6" fmla="*/ 1035050 h 1035050"/>
                <a:gd name="connsiteX7" fmla="*/ 3165571 w 3803746"/>
                <a:gd name="connsiteY7" fmla="*/ 425450 h 1035050"/>
                <a:gd name="connsiteX8" fmla="*/ 2543271 w 3803746"/>
                <a:gd name="connsiteY8" fmla="*/ 127000 h 1035050"/>
                <a:gd name="connsiteX9" fmla="*/ 2098771 w 3803746"/>
                <a:gd name="connsiteY9" fmla="*/ 69850 h 1035050"/>
                <a:gd name="connsiteX10" fmla="*/ 1409796 w 3803746"/>
                <a:gd name="connsiteY10" fmla="*/ 292100 h 1035050"/>
                <a:gd name="connsiteX11" fmla="*/ 816071 w 3803746"/>
                <a:gd name="connsiteY11" fmla="*/ 723900 h 1035050"/>
                <a:gd name="connsiteX12" fmla="*/ 289021 w 3803746"/>
                <a:gd name="connsiteY12" fmla="*/ 809625 h 1035050"/>
                <a:gd name="connsiteX13" fmla="*/ 6446 w 3803746"/>
                <a:gd name="connsiteY13" fmla="*/ 787400 h 1035050"/>
                <a:gd name="connsiteX14" fmla="*/ 25496 w 3803746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5050"/>
                <a:gd name="connsiteX1" fmla="*/ 651287 w 3810412"/>
                <a:gd name="connsiteY1" fmla="*/ 660400 h 1035050"/>
                <a:gd name="connsiteX2" fmla="*/ 1235487 w 3810412"/>
                <a:gd name="connsiteY2" fmla="*/ 301625 h 1035050"/>
                <a:gd name="connsiteX3" fmla="*/ 2203862 w 3810412"/>
                <a:gd name="connsiteY3" fmla="*/ 0 h 1035050"/>
                <a:gd name="connsiteX4" fmla="*/ 3264312 w 3810412"/>
                <a:gd name="connsiteY4" fmla="*/ 304800 h 1035050"/>
                <a:gd name="connsiteX5" fmla="*/ 3810412 w 3810412"/>
                <a:gd name="connsiteY5" fmla="*/ 987425 h 1035050"/>
                <a:gd name="connsiteX6" fmla="*/ 3737387 w 3810412"/>
                <a:gd name="connsiteY6" fmla="*/ 1035050 h 1035050"/>
                <a:gd name="connsiteX7" fmla="*/ 3172237 w 3810412"/>
                <a:gd name="connsiteY7" fmla="*/ 425450 h 1035050"/>
                <a:gd name="connsiteX8" fmla="*/ 2549937 w 3810412"/>
                <a:gd name="connsiteY8" fmla="*/ 127000 h 1035050"/>
                <a:gd name="connsiteX9" fmla="*/ 2105437 w 3810412"/>
                <a:gd name="connsiteY9" fmla="*/ 69850 h 1035050"/>
                <a:gd name="connsiteX10" fmla="*/ 1416462 w 3810412"/>
                <a:gd name="connsiteY10" fmla="*/ 292100 h 1035050"/>
                <a:gd name="connsiteX11" fmla="*/ 822737 w 3810412"/>
                <a:gd name="connsiteY11" fmla="*/ 723900 h 1035050"/>
                <a:gd name="connsiteX12" fmla="*/ 295687 w 3810412"/>
                <a:gd name="connsiteY12" fmla="*/ 809625 h 1035050"/>
                <a:gd name="connsiteX13" fmla="*/ 13112 w 3810412"/>
                <a:gd name="connsiteY13" fmla="*/ 787400 h 1035050"/>
                <a:gd name="connsiteX14" fmla="*/ 32162 w 3810412"/>
                <a:gd name="connsiteY14" fmla="*/ 692150 h 1035050"/>
                <a:gd name="connsiteX0" fmla="*/ 32162 w 3810412"/>
                <a:gd name="connsiteY0" fmla="*/ 692150 h 1037302"/>
                <a:gd name="connsiteX1" fmla="*/ 651287 w 3810412"/>
                <a:gd name="connsiteY1" fmla="*/ 660400 h 1037302"/>
                <a:gd name="connsiteX2" fmla="*/ 1235487 w 3810412"/>
                <a:gd name="connsiteY2" fmla="*/ 301625 h 1037302"/>
                <a:gd name="connsiteX3" fmla="*/ 2203862 w 3810412"/>
                <a:gd name="connsiteY3" fmla="*/ 0 h 1037302"/>
                <a:gd name="connsiteX4" fmla="*/ 3264312 w 3810412"/>
                <a:gd name="connsiteY4" fmla="*/ 304800 h 1037302"/>
                <a:gd name="connsiteX5" fmla="*/ 3810412 w 3810412"/>
                <a:gd name="connsiteY5" fmla="*/ 987425 h 1037302"/>
                <a:gd name="connsiteX6" fmla="*/ 3737387 w 3810412"/>
                <a:gd name="connsiteY6" fmla="*/ 1035050 h 1037302"/>
                <a:gd name="connsiteX7" fmla="*/ 3172237 w 3810412"/>
                <a:gd name="connsiteY7" fmla="*/ 425450 h 1037302"/>
                <a:gd name="connsiteX8" fmla="*/ 2549937 w 3810412"/>
                <a:gd name="connsiteY8" fmla="*/ 127000 h 1037302"/>
                <a:gd name="connsiteX9" fmla="*/ 2105437 w 3810412"/>
                <a:gd name="connsiteY9" fmla="*/ 69850 h 1037302"/>
                <a:gd name="connsiteX10" fmla="*/ 1416462 w 3810412"/>
                <a:gd name="connsiteY10" fmla="*/ 292100 h 1037302"/>
                <a:gd name="connsiteX11" fmla="*/ 822737 w 3810412"/>
                <a:gd name="connsiteY11" fmla="*/ 723900 h 1037302"/>
                <a:gd name="connsiteX12" fmla="*/ 295687 w 3810412"/>
                <a:gd name="connsiteY12" fmla="*/ 809625 h 1037302"/>
                <a:gd name="connsiteX13" fmla="*/ 13112 w 3810412"/>
                <a:gd name="connsiteY13" fmla="*/ 787400 h 1037302"/>
                <a:gd name="connsiteX14" fmla="*/ 32162 w 3810412"/>
                <a:gd name="connsiteY14" fmla="*/ 692150 h 1037302"/>
                <a:gd name="connsiteX0" fmla="*/ 32162 w 3813309"/>
                <a:gd name="connsiteY0" fmla="*/ 692150 h 1039673"/>
                <a:gd name="connsiteX1" fmla="*/ 651287 w 3813309"/>
                <a:gd name="connsiteY1" fmla="*/ 660400 h 1039673"/>
                <a:gd name="connsiteX2" fmla="*/ 1235487 w 3813309"/>
                <a:gd name="connsiteY2" fmla="*/ 301625 h 1039673"/>
                <a:gd name="connsiteX3" fmla="*/ 2203862 w 3813309"/>
                <a:gd name="connsiteY3" fmla="*/ 0 h 1039673"/>
                <a:gd name="connsiteX4" fmla="*/ 3264312 w 3813309"/>
                <a:gd name="connsiteY4" fmla="*/ 304800 h 1039673"/>
                <a:gd name="connsiteX5" fmla="*/ 3810412 w 3813309"/>
                <a:gd name="connsiteY5" fmla="*/ 987425 h 1039673"/>
                <a:gd name="connsiteX6" fmla="*/ 3737387 w 3813309"/>
                <a:gd name="connsiteY6" fmla="*/ 1035050 h 1039673"/>
                <a:gd name="connsiteX7" fmla="*/ 3172237 w 3813309"/>
                <a:gd name="connsiteY7" fmla="*/ 425450 h 1039673"/>
                <a:gd name="connsiteX8" fmla="*/ 2549937 w 3813309"/>
                <a:gd name="connsiteY8" fmla="*/ 127000 h 1039673"/>
                <a:gd name="connsiteX9" fmla="*/ 2105437 w 3813309"/>
                <a:gd name="connsiteY9" fmla="*/ 69850 h 1039673"/>
                <a:gd name="connsiteX10" fmla="*/ 1416462 w 3813309"/>
                <a:gd name="connsiteY10" fmla="*/ 292100 h 1039673"/>
                <a:gd name="connsiteX11" fmla="*/ 822737 w 3813309"/>
                <a:gd name="connsiteY11" fmla="*/ 723900 h 1039673"/>
                <a:gd name="connsiteX12" fmla="*/ 295687 w 3813309"/>
                <a:gd name="connsiteY12" fmla="*/ 809625 h 1039673"/>
                <a:gd name="connsiteX13" fmla="*/ 13112 w 3813309"/>
                <a:gd name="connsiteY13" fmla="*/ 787400 h 1039673"/>
                <a:gd name="connsiteX14" fmla="*/ 32162 w 3813309"/>
                <a:gd name="connsiteY14" fmla="*/ 692150 h 1039673"/>
                <a:gd name="connsiteX0" fmla="*/ 32162 w 3813309"/>
                <a:gd name="connsiteY0" fmla="*/ 692150 h 1039673"/>
                <a:gd name="connsiteX1" fmla="*/ 651287 w 3813309"/>
                <a:gd name="connsiteY1" fmla="*/ 660400 h 1039673"/>
                <a:gd name="connsiteX2" fmla="*/ 1235487 w 3813309"/>
                <a:gd name="connsiteY2" fmla="*/ 301625 h 1039673"/>
                <a:gd name="connsiteX3" fmla="*/ 2203862 w 3813309"/>
                <a:gd name="connsiteY3" fmla="*/ 0 h 1039673"/>
                <a:gd name="connsiteX4" fmla="*/ 3264312 w 3813309"/>
                <a:gd name="connsiteY4" fmla="*/ 304800 h 1039673"/>
                <a:gd name="connsiteX5" fmla="*/ 3810412 w 3813309"/>
                <a:gd name="connsiteY5" fmla="*/ 987425 h 1039673"/>
                <a:gd name="connsiteX6" fmla="*/ 3737387 w 3813309"/>
                <a:gd name="connsiteY6" fmla="*/ 1035050 h 1039673"/>
                <a:gd name="connsiteX7" fmla="*/ 3172237 w 3813309"/>
                <a:gd name="connsiteY7" fmla="*/ 425450 h 1039673"/>
                <a:gd name="connsiteX8" fmla="*/ 2549937 w 3813309"/>
                <a:gd name="connsiteY8" fmla="*/ 127000 h 1039673"/>
                <a:gd name="connsiteX9" fmla="*/ 2105437 w 3813309"/>
                <a:gd name="connsiteY9" fmla="*/ 69850 h 1039673"/>
                <a:gd name="connsiteX10" fmla="*/ 1416462 w 3813309"/>
                <a:gd name="connsiteY10" fmla="*/ 292100 h 1039673"/>
                <a:gd name="connsiteX11" fmla="*/ 822737 w 3813309"/>
                <a:gd name="connsiteY11" fmla="*/ 723900 h 1039673"/>
                <a:gd name="connsiteX12" fmla="*/ 295687 w 3813309"/>
                <a:gd name="connsiteY12" fmla="*/ 809625 h 1039673"/>
                <a:gd name="connsiteX13" fmla="*/ 13112 w 3813309"/>
                <a:gd name="connsiteY13" fmla="*/ 787400 h 1039673"/>
                <a:gd name="connsiteX14" fmla="*/ 32162 w 3813309"/>
                <a:gd name="connsiteY14" fmla="*/ 692150 h 1039673"/>
                <a:gd name="connsiteX0" fmla="*/ 32162 w 3813309"/>
                <a:gd name="connsiteY0" fmla="*/ 692150 h 1039673"/>
                <a:gd name="connsiteX1" fmla="*/ 651287 w 3813309"/>
                <a:gd name="connsiteY1" fmla="*/ 660400 h 1039673"/>
                <a:gd name="connsiteX2" fmla="*/ 1235487 w 3813309"/>
                <a:gd name="connsiteY2" fmla="*/ 301625 h 1039673"/>
                <a:gd name="connsiteX3" fmla="*/ 2203862 w 3813309"/>
                <a:gd name="connsiteY3" fmla="*/ 0 h 1039673"/>
                <a:gd name="connsiteX4" fmla="*/ 3264312 w 3813309"/>
                <a:gd name="connsiteY4" fmla="*/ 304800 h 1039673"/>
                <a:gd name="connsiteX5" fmla="*/ 3810412 w 3813309"/>
                <a:gd name="connsiteY5" fmla="*/ 987425 h 1039673"/>
                <a:gd name="connsiteX6" fmla="*/ 3737387 w 3813309"/>
                <a:gd name="connsiteY6" fmla="*/ 1035050 h 1039673"/>
                <a:gd name="connsiteX7" fmla="*/ 3172237 w 3813309"/>
                <a:gd name="connsiteY7" fmla="*/ 425450 h 1039673"/>
                <a:gd name="connsiteX8" fmla="*/ 2549937 w 3813309"/>
                <a:gd name="connsiteY8" fmla="*/ 127000 h 1039673"/>
                <a:gd name="connsiteX9" fmla="*/ 2105437 w 3813309"/>
                <a:gd name="connsiteY9" fmla="*/ 69850 h 1039673"/>
                <a:gd name="connsiteX10" fmla="*/ 1416462 w 3813309"/>
                <a:gd name="connsiteY10" fmla="*/ 292100 h 1039673"/>
                <a:gd name="connsiteX11" fmla="*/ 822737 w 3813309"/>
                <a:gd name="connsiteY11" fmla="*/ 723900 h 1039673"/>
                <a:gd name="connsiteX12" fmla="*/ 295687 w 3813309"/>
                <a:gd name="connsiteY12" fmla="*/ 809625 h 1039673"/>
                <a:gd name="connsiteX13" fmla="*/ 13112 w 3813309"/>
                <a:gd name="connsiteY13" fmla="*/ 787400 h 1039673"/>
                <a:gd name="connsiteX14" fmla="*/ 32162 w 3813309"/>
                <a:gd name="connsiteY14" fmla="*/ 692150 h 1039673"/>
                <a:gd name="connsiteX0" fmla="*/ 32162 w 3813309"/>
                <a:gd name="connsiteY0" fmla="*/ 692150 h 1039673"/>
                <a:gd name="connsiteX1" fmla="*/ 651287 w 3813309"/>
                <a:gd name="connsiteY1" fmla="*/ 660400 h 1039673"/>
                <a:gd name="connsiteX2" fmla="*/ 1235487 w 3813309"/>
                <a:gd name="connsiteY2" fmla="*/ 301625 h 1039673"/>
                <a:gd name="connsiteX3" fmla="*/ 2203862 w 3813309"/>
                <a:gd name="connsiteY3" fmla="*/ 0 h 1039673"/>
                <a:gd name="connsiteX4" fmla="*/ 3264312 w 3813309"/>
                <a:gd name="connsiteY4" fmla="*/ 304800 h 1039673"/>
                <a:gd name="connsiteX5" fmla="*/ 3810412 w 3813309"/>
                <a:gd name="connsiteY5" fmla="*/ 987425 h 1039673"/>
                <a:gd name="connsiteX6" fmla="*/ 3737387 w 3813309"/>
                <a:gd name="connsiteY6" fmla="*/ 1035050 h 1039673"/>
                <a:gd name="connsiteX7" fmla="*/ 3172237 w 3813309"/>
                <a:gd name="connsiteY7" fmla="*/ 425450 h 1039673"/>
                <a:gd name="connsiteX8" fmla="*/ 2549937 w 3813309"/>
                <a:gd name="connsiteY8" fmla="*/ 127000 h 1039673"/>
                <a:gd name="connsiteX9" fmla="*/ 2105437 w 3813309"/>
                <a:gd name="connsiteY9" fmla="*/ 69850 h 1039673"/>
                <a:gd name="connsiteX10" fmla="*/ 1416462 w 3813309"/>
                <a:gd name="connsiteY10" fmla="*/ 292100 h 1039673"/>
                <a:gd name="connsiteX11" fmla="*/ 822737 w 3813309"/>
                <a:gd name="connsiteY11" fmla="*/ 723900 h 1039673"/>
                <a:gd name="connsiteX12" fmla="*/ 295687 w 3813309"/>
                <a:gd name="connsiteY12" fmla="*/ 809625 h 1039673"/>
                <a:gd name="connsiteX13" fmla="*/ 13112 w 3813309"/>
                <a:gd name="connsiteY13" fmla="*/ 787400 h 1039673"/>
                <a:gd name="connsiteX14" fmla="*/ 32162 w 3813309"/>
                <a:gd name="connsiteY14" fmla="*/ 692150 h 1039673"/>
                <a:gd name="connsiteX0" fmla="*/ 32162 w 3813309"/>
                <a:gd name="connsiteY0" fmla="*/ 692150 h 1039673"/>
                <a:gd name="connsiteX1" fmla="*/ 651287 w 3813309"/>
                <a:gd name="connsiteY1" fmla="*/ 660400 h 1039673"/>
                <a:gd name="connsiteX2" fmla="*/ 1235487 w 3813309"/>
                <a:gd name="connsiteY2" fmla="*/ 301625 h 1039673"/>
                <a:gd name="connsiteX3" fmla="*/ 2203862 w 3813309"/>
                <a:gd name="connsiteY3" fmla="*/ 0 h 1039673"/>
                <a:gd name="connsiteX4" fmla="*/ 3264312 w 3813309"/>
                <a:gd name="connsiteY4" fmla="*/ 304800 h 1039673"/>
                <a:gd name="connsiteX5" fmla="*/ 3810412 w 3813309"/>
                <a:gd name="connsiteY5" fmla="*/ 987425 h 1039673"/>
                <a:gd name="connsiteX6" fmla="*/ 3737387 w 3813309"/>
                <a:gd name="connsiteY6" fmla="*/ 1035050 h 1039673"/>
                <a:gd name="connsiteX7" fmla="*/ 3172237 w 3813309"/>
                <a:gd name="connsiteY7" fmla="*/ 425450 h 1039673"/>
                <a:gd name="connsiteX8" fmla="*/ 2549937 w 3813309"/>
                <a:gd name="connsiteY8" fmla="*/ 127000 h 1039673"/>
                <a:gd name="connsiteX9" fmla="*/ 2105437 w 3813309"/>
                <a:gd name="connsiteY9" fmla="*/ 69850 h 1039673"/>
                <a:gd name="connsiteX10" fmla="*/ 1416462 w 3813309"/>
                <a:gd name="connsiteY10" fmla="*/ 292100 h 1039673"/>
                <a:gd name="connsiteX11" fmla="*/ 822737 w 3813309"/>
                <a:gd name="connsiteY11" fmla="*/ 723900 h 1039673"/>
                <a:gd name="connsiteX12" fmla="*/ 295687 w 3813309"/>
                <a:gd name="connsiteY12" fmla="*/ 809625 h 1039673"/>
                <a:gd name="connsiteX13" fmla="*/ 13112 w 3813309"/>
                <a:gd name="connsiteY13" fmla="*/ 787400 h 1039673"/>
                <a:gd name="connsiteX14" fmla="*/ 32162 w 3813309"/>
                <a:gd name="connsiteY14" fmla="*/ 692150 h 1039673"/>
                <a:gd name="connsiteX0" fmla="*/ 32162 w 3813309"/>
                <a:gd name="connsiteY0" fmla="*/ 699810 h 1047333"/>
                <a:gd name="connsiteX1" fmla="*/ 651287 w 3813309"/>
                <a:gd name="connsiteY1" fmla="*/ 668060 h 1047333"/>
                <a:gd name="connsiteX2" fmla="*/ 1235487 w 3813309"/>
                <a:gd name="connsiteY2" fmla="*/ 309285 h 1047333"/>
                <a:gd name="connsiteX3" fmla="*/ 2203862 w 3813309"/>
                <a:gd name="connsiteY3" fmla="*/ 7660 h 1047333"/>
                <a:gd name="connsiteX4" fmla="*/ 3264312 w 3813309"/>
                <a:gd name="connsiteY4" fmla="*/ 312460 h 1047333"/>
                <a:gd name="connsiteX5" fmla="*/ 3810412 w 3813309"/>
                <a:gd name="connsiteY5" fmla="*/ 995085 h 1047333"/>
                <a:gd name="connsiteX6" fmla="*/ 3737387 w 3813309"/>
                <a:gd name="connsiteY6" fmla="*/ 1042710 h 1047333"/>
                <a:gd name="connsiteX7" fmla="*/ 3172237 w 3813309"/>
                <a:gd name="connsiteY7" fmla="*/ 433110 h 1047333"/>
                <a:gd name="connsiteX8" fmla="*/ 2549937 w 3813309"/>
                <a:gd name="connsiteY8" fmla="*/ 134660 h 1047333"/>
                <a:gd name="connsiteX9" fmla="*/ 2105437 w 3813309"/>
                <a:gd name="connsiteY9" fmla="*/ 77510 h 1047333"/>
                <a:gd name="connsiteX10" fmla="*/ 1416462 w 3813309"/>
                <a:gd name="connsiteY10" fmla="*/ 299760 h 1047333"/>
                <a:gd name="connsiteX11" fmla="*/ 822737 w 3813309"/>
                <a:gd name="connsiteY11" fmla="*/ 731560 h 1047333"/>
                <a:gd name="connsiteX12" fmla="*/ 295687 w 3813309"/>
                <a:gd name="connsiteY12" fmla="*/ 817285 h 1047333"/>
                <a:gd name="connsiteX13" fmla="*/ 13112 w 3813309"/>
                <a:gd name="connsiteY13" fmla="*/ 795060 h 1047333"/>
                <a:gd name="connsiteX14" fmla="*/ 32162 w 3813309"/>
                <a:gd name="connsiteY14" fmla="*/ 699810 h 1047333"/>
                <a:gd name="connsiteX0" fmla="*/ 32162 w 3813309"/>
                <a:gd name="connsiteY0" fmla="*/ 701179 h 1048702"/>
                <a:gd name="connsiteX1" fmla="*/ 651287 w 3813309"/>
                <a:gd name="connsiteY1" fmla="*/ 669429 h 1048702"/>
                <a:gd name="connsiteX2" fmla="*/ 1235487 w 3813309"/>
                <a:gd name="connsiteY2" fmla="*/ 310654 h 1048702"/>
                <a:gd name="connsiteX3" fmla="*/ 2203862 w 3813309"/>
                <a:gd name="connsiteY3" fmla="*/ 9029 h 1048702"/>
                <a:gd name="connsiteX4" fmla="*/ 3264312 w 3813309"/>
                <a:gd name="connsiteY4" fmla="*/ 313829 h 1048702"/>
                <a:gd name="connsiteX5" fmla="*/ 3810412 w 3813309"/>
                <a:gd name="connsiteY5" fmla="*/ 996454 h 1048702"/>
                <a:gd name="connsiteX6" fmla="*/ 3737387 w 3813309"/>
                <a:gd name="connsiteY6" fmla="*/ 1044079 h 1048702"/>
                <a:gd name="connsiteX7" fmla="*/ 3172237 w 3813309"/>
                <a:gd name="connsiteY7" fmla="*/ 434479 h 1048702"/>
                <a:gd name="connsiteX8" fmla="*/ 2549937 w 3813309"/>
                <a:gd name="connsiteY8" fmla="*/ 136029 h 1048702"/>
                <a:gd name="connsiteX9" fmla="*/ 2105437 w 3813309"/>
                <a:gd name="connsiteY9" fmla="*/ 78879 h 1048702"/>
                <a:gd name="connsiteX10" fmla="*/ 1416462 w 3813309"/>
                <a:gd name="connsiteY10" fmla="*/ 301129 h 1048702"/>
                <a:gd name="connsiteX11" fmla="*/ 822737 w 3813309"/>
                <a:gd name="connsiteY11" fmla="*/ 732929 h 1048702"/>
                <a:gd name="connsiteX12" fmla="*/ 295687 w 3813309"/>
                <a:gd name="connsiteY12" fmla="*/ 818654 h 1048702"/>
                <a:gd name="connsiteX13" fmla="*/ 13112 w 3813309"/>
                <a:gd name="connsiteY13" fmla="*/ 796429 h 1048702"/>
                <a:gd name="connsiteX14" fmla="*/ 32162 w 3813309"/>
                <a:gd name="connsiteY14" fmla="*/ 701179 h 1048702"/>
                <a:gd name="connsiteX0" fmla="*/ 32162 w 3813309"/>
                <a:gd name="connsiteY0" fmla="*/ 701179 h 1048702"/>
                <a:gd name="connsiteX1" fmla="*/ 651287 w 3813309"/>
                <a:gd name="connsiteY1" fmla="*/ 669429 h 1048702"/>
                <a:gd name="connsiteX2" fmla="*/ 1235487 w 3813309"/>
                <a:gd name="connsiteY2" fmla="*/ 310654 h 1048702"/>
                <a:gd name="connsiteX3" fmla="*/ 2203862 w 3813309"/>
                <a:gd name="connsiteY3" fmla="*/ 9029 h 1048702"/>
                <a:gd name="connsiteX4" fmla="*/ 3264312 w 3813309"/>
                <a:gd name="connsiteY4" fmla="*/ 313829 h 1048702"/>
                <a:gd name="connsiteX5" fmla="*/ 3810412 w 3813309"/>
                <a:gd name="connsiteY5" fmla="*/ 996454 h 1048702"/>
                <a:gd name="connsiteX6" fmla="*/ 3737387 w 3813309"/>
                <a:gd name="connsiteY6" fmla="*/ 1044079 h 1048702"/>
                <a:gd name="connsiteX7" fmla="*/ 3172237 w 3813309"/>
                <a:gd name="connsiteY7" fmla="*/ 434479 h 1048702"/>
                <a:gd name="connsiteX8" fmla="*/ 2549937 w 3813309"/>
                <a:gd name="connsiteY8" fmla="*/ 136029 h 1048702"/>
                <a:gd name="connsiteX9" fmla="*/ 2105437 w 3813309"/>
                <a:gd name="connsiteY9" fmla="*/ 78879 h 1048702"/>
                <a:gd name="connsiteX10" fmla="*/ 1416462 w 3813309"/>
                <a:gd name="connsiteY10" fmla="*/ 301129 h 1048702"/>
                <a:gd name="connsiteX11" fmla="*/ 822737 w 3813309"/>
                <a:gd name="connsiteY11" fmla="*/ 732929 h 1048702"/>
                <a:gd name="connsiteX12" fmla="*/ 295687 w 3813309"/>
                <a:gd name="connsiteY12" fmla="*/ 818654 h 1048702"/>
                <a:gd name="connsiteX13" fmla="*/ 13112 w 3813309"/>
                <a:gd name="connsiteY13" fmla="*/ 796429 h 1048702"/>
                <a:gd name="connsiteX14" fmla="*/ 32162 w 3813309"/>
                <a:gd name="connsiteY14" fmla="*/ 701179 h 1048702"/>
                <a:gd name="connsiteX0" fmla="*/ 32162 w 3813309"/>
                <a:gd name="connsiteY0" fmla="*/ 701179 h 1048702"/>
                <a:gd name="connsiteX1" fmla="*/ 651287 w 3813309"/>
                <a:gd name="connsiteY1" fmla="*/ 669429 h 1048702"/>
                <a:gd name="connsiteX2" fmla="*/ 1235487 w 3813309"/>
                <a:gd name="connsiteY2" fmla="*/ 310654 h 1048702"/>
                <a:gd name="connsiteX3" fmla="*/ 2203862 w 3813309"/>
                <a:gd name="connsiteY3" fmla="*/ 9029 h 1048702"/>
                <a:gd name="connsiteX4" fmla="*/ 3264312 w 3813309"/>
                <a:gd name="connsiteY4" fmla="*/ 313829 h 1048702"/>
                <a:gd name="connsiteX5" fmla="*/ 3810412 w 3813309"/>
                <a:gd name="connsiteY5" fmla="*/ 996454 h 1048702"/>
                <a:gd name="connsiteX6" fmla="*/ 3737387 w 3813309"/>
                <a:gd name="connsiteY6" fmla="*/ 1044079 h 1048702"/>
                <a:gd name="connsiteX7" fmla="*/ 3172237 w 3813309"/>
                <a:gd name="connsiteY7" fmla="*/ 434479 h 1048702"/>
                <a:gd name="connsiteX8" fmla="*/ 2549937 w 3813309"/>
                <a:gd name="connsiteY8" fmla="*/ 136029 h 1048702"/>
                <a:gd name="connsiteX9" fmla="*/ 2105437 w 3813309"/>
                <a:gd name="connsiteY9" fmla="*/ 78879 h 1048702"/>
                <a:gd name="connsiteX10" fmla="*/ 1416462 w 3813309"/>
                <a:gd name="connsiteY10" fmla="*/ 301129 h 1048702"/>
                <a:gd name="connsiteX11" fmla="*/ 822737 w 3813309"/>
                <a:gd name="connsiteY11" fmla="*/ 732929 h 1048702"/>
                <a:gd name="connsiteX12" fmla="*/ 295687 w 3813309"/>
                <a:gd name="connsiteY12" fmla="*/ 818654 h 1048702"/>
                <a:gd name="connsiteX13" fmla="*/ 13112 w 3813309"/>
                <a:gd name="connsiteY13" fmla="*/ 796429 h 1048702"/>
                <a:gd name="connsiteX14" fmla="*/ 32162 w 3813309"/>
                <a:gd name="connsiteY14" fmla="*/ 701179 h 1048702"/>
                <a:gd name="connsiteX0" fmla="*/ 32162 w 3813309"/>
                <a:gd name="connsiteY0" fmla="*/ 701179 h 1048702"/>
                <a:gd name="connsiteX1" fmla="*/ 651287 w 3813309"/>
                <a:gd name="connsiteY1" fmla="*/ 669429 h 1048702"/>
                <a:gd name="connsiteX2" fmla="*/ 1235487 w 3813309"/>
                <a:gd name="connsiteY2" fmla="*/ 310654 h 1048702"/>
                <a:gd name="connsiteX3" fmla="*/ 2203862 w 3813309"/>
                <a:gd name="connsiteY3" fmla="*/ 9029 h 1048702"/>
                <a:gd name="connsiteX4" fmla="*/ 3264312 w 3813309"/>
                <a:gd name="connsiteY4" fmla="*/ 313829 h 1048702"/>
                <a:gd name="connsiteX5" fmla="*/ 3810412 w 3813309"/>
                <a:gd name="connsiteY5" fmla="*/ 996454 h 1048702"/>
                <a:gd name="connsiteX6" fmla="*/ 3737387 w 3813309"/>
                <a:gd name="connsiteY6" fmla="*/ 1044079 h 1048702"/>
                <a:gd name="connsiteX7" fmla="*/ 3172237 w 3813309"/>
                <a:gd name="connsiteY7" fmla="*/ 434479 h 1048702"/>
                <a:gd name="connsiteX8" fmla="*/ 2549937 w 3813309"/>
                <a:gd name="connsiteY8" fmla="*/ 136029 h 1048702"/>
                <a:gd name="connsiteX9" fmla="*/ 2105437 w 3813309"/>
                <a:gd name="connsiteY9" fmla="*/ 78879 h 1048702"/>
                <a:gd name="connsiteX10" fmla="*/ 1416462 w 3813309"/>
                <a:gd name="connsiteY10" fmla="*/ 301129 h 1048702"/>
                <a:gd name="connsiteX11" fmla="*/ 822737 w 3813309"/>
                <a:gd name="connsiteY11" fmla="*/ 732929 h 1048702"/>
                <a:gd name="connsiteX12" fmla="*/ 295687 w 3813309"/>
                <a:gd name="connsiteY12" fmla="*/ 818654 h 1048702"/>
                <a:gd name="connsiteX13" fmla="*/ 13112 w 3813309"/>
                <a:gd name="connsiteY13" fmla="*/ 796429 h 1048702"/>
                <a:gd name="connsiteX14" fmla="*/ 32162 w 3813309"/>
                <a:gd name="connsiteY14" fmla="*/ 701179 h 1048702"/>
                <a:gd name="connsiteX0" fmla="*/ 32162 w 3813309"/>
                <a:gd name="connsiteY0" fmla="*/ 701179 h 1048702"/>
                <a:gd name="connsiteX1" fmla="*/ 651287 w 3813309"/>
                <a:gd name="connsiteY1" fmla="*/ 669429 h 1048702"/>
                <a:gd name="connsiteX2" fmla="*/ 1235487 w 3813309"/>
                <a:gd name="connsiteY2" fmla="*/ 310654 h 1048702"/>
                <a:gd name="connsiteX3" fmla="*/ 2203862 w 3813309"/>
                <a:gd name="connsiteY3" fmla="*/ 9029 h 1048702"/>
                <a:gd name="connsiteX4" fmla="*/ 3264312 w 3813309"/>
                <a:gd name="connsiteY4" fmla="*/ 313829 h 1048702"/>
                <a:gd name="connsiteX5" fmla="*/ 3810412 w 3813309"/>
                <a:gd name="connsiteY5" fmla="*/ 996454 h 1048702"/>
                <a:gd name="connsiteX6" fmla="*/ 3737387 w 3813309"/>
                <a:gd name="connsiteY6" fmla="*/ 1044079 h 1048702"/>
                <a:gd name="connsiteX7" fmla="*/ 3172237 w 3813309"/>
                <a:gd name="connsiteY7" fmla="*/ 434479 h 1048702"/>
                <a:gd name="connsiteX8" fmla="*/ 2549937 w 3813309"/>
                <a:gd name="connsiteY8" fmla="*/ 136029 h 1048702"/>
                <a:gd name="connsiteX9" fmla="*/ 2105437 w 3813309"/>
                <a:gd name="connsiteY9" fmla="*/ 78879 h 1048702"/>
                <a:gd name="connsiteX10" fmla="*/ 1416462 w 3813309"/>
                <a:gd name="connsiteY10" fmla="*/ 301129 h 1048702"/>
                <a:gd name="connsiteX11" fmla="*/ 822737 w 3813309"/>
                <a:gd name="connsiteY11" fmla="*/ 732929 h 1048702"/>
                <a:gd name="connsiteX12" fmla="*/ 295687 w 3813309"/>
                <a:gd name="connsiteY12" fmla="*/ 818654 h 1048702"/>
                <a:gd name="connsiteX13" fmla="*/ 13112 w 3813309"/>
                <a:gd name="connsiteY13" fmla="*/ 796429 h 1048702"/>
                <a:gd name="connsiteX14" fmla="*/ 32162 w 3813309"/>
                <a:gd name="connsiteY14" fmla="*/ 701179 h 1048702"/>
                <a:gd name="connsiteX0" fmla="*/ 32162 w 3813309"/>
                <a:gd name="connsiteY0" fmla="*/ 694064 h 1041587"/>
                <a:gd name="connsiteX1" fmla="*/ 651287 w 3813309"/>
                <a:gd name="connsiteY1" fmla="*/ 662314 h 1041587"/>
                <a:gd name="connsiteX2" fmla="*/ 1235487 w 3813309"/>
                <a:gd name="connsiteY2" fmla="*/ 303539 h 1041587"/>
                <a:gd name="connsiteX3" fmla="*/ 2203862 w 3813309"/>
                <a:gd name="connsiteY3" fmla="*/ 1914 h 1041587"/>
                <a:gd name="connsiteX4" fmla="*/ 3264312 w 3813309"/>
                <a:gd name="connsiteY4" fmla="*/ 306714 h 1041587"/>
                <a:gd name="connsiteX5" fmla="*/ 3810412 w 3813309"/>
                <a:gd name="connsiteY5" fmla="*/ 989339 h 1041587"/>
                <a:gd name="connsiteX6" fmla="*/ 3737387 w 3813309"/>
                <a:gd name="connsiteY6" fmla="*/ 1036964 h 1041587"/>
                <a:gd name="connsiteX7" fmla="*/ 3172237 w 3813309"/>
                <a:gd name="connsiteY7" fmla="*/ 427364 h 1041587"/>
                <a:gd name="connsiteX8" fmla="*/ 2549937 w 3813309"/>
                <a:gd name="connsiteY8" fmla="*/ 128914 h 1041587"/>
                <a:gd name="connsiteX9" fmla="*/ 2105437 w 3813309"/>
                <a:gd name="connsiteY9" fmla="*/ 71764 h 1041587"/>
                <a:gd name="connsiteX10" fmla="*/ 1416462 w 3813309"/>
                <a:gd name="connsiteY10" fmla="*/ 294014 h 1041587"/>
                <a:gd name="connsiteX11" fmla="*/ 822737 w 3813309"/>
                <a:gd name="connsiteY11" fmla="*/ 725814 h 1041587"/>
                <a:gd name="connsiteX12" fmla="*/ 295687 w 3813309"/>
                <a:gd name="connsiteY12" fmla="*/ 811539 h 1041587"/>
                <a:gd name="connsiteX13" fmla="*/ 13112 w 3813309"/>
                <a:gd name="connsiteY13" fmla="*/ 789314 h 1041587"/>
                <a:gd name="connsiteX14" fmla="*/ 32162 w 3813309"/>
                <a:gd name="connsiteY14" fmla="*/ 694064 h 1041587"/>
                <a:gd name="connsiteX0" fmla="*/ 32162 w 3813309"/>
                <a:gd name="connsiteY0" fmla="*/ 694064 h 1041587"/>
                <a:gd name="connsiteX1" fmla="*/ 651287 w 3813309"/>
                <a:gd name="connsiteY1" fmla="*/ 662314 h 1041587"/>
                <a:gd name="connsiteX2" fmla="*/ 1235487 w 3813309"/>
                <a:gd name="connsiteY2" fmla="*/ 303539 h 1041587"/>
                <a:gd name="connsiteX3" fmla="*/ 2203862 w 3813309"/>
                <a:gd name="connsiteY3" fmla="*/ 1914 h 1041587"/>
                <a:gd name="connsiteX4" fmla="*/ 3264312 w 3813309"/>
                <a:gd name="connsiteY4" fmla="*/ 306714 h 1041587"/>
                <a:gd name="connsiteX5" fmla="*/ 3810412 w 3813309"/>
                <a:gd name="connsiteY5" fmla="*/ 989339 h 1041587"/>
                <a:gd name="connsiteX6" fmla="*/ 3737387 w 3813309"/>
                <a:gd name="connsiteY6" fmla="*/ 1036964 h 1041587"/>
                <a:gd name="connsiteX7" fmla="*/ 3172237 w 3813309"/>
                <a:gd name="connsiteY7" fmla="*/ 427364 h 1041587"/>
                <a:gd name="connsiteX8" fmla="*/ 2549937 w 3813309"/>
                <a:gd name="connsiteY8" fmla="*/ 128914 h 1041587"/>
                <a:gd name="connsiteX9" fmla="*/ 2105437 w 3813309"/>
                <a:gd name="connsiteY9" fmla="*/ 71764 h 1041587"/>
                <a:gd name="connsiteX10" fmla="*/ 1416462 w 3813309"/>
                <a:gd name="connsiteY10" fmla="*/ 294014 h 1041587"/>
                <a:gd name="connsiteX11" fmla="*/ 822737 w 3813309"/>
                <a:gd name="connsiteY11" fmla="*/ 725814 h 1041587"/>
                <a:gd name="connsiteX12" fmla="*/ 295687 w 3813309"/>
                <a:gd name="connsiteY12" fmla="*/ 811539 h 1041587"/>
                <a:gd name="connsiteX13" fmla="*/ 13112 w 3813309"/>
                <a:gd name="connsiteY13" fmla="*/ 789314 h 1041587"/>
                <a:gd name="connsiteX14" fmla="*/ 32162 w 3813309"/>
                <a:gd name="connsiteY14" fmla="*/ 694064 h 1041587"/>
                <a:gd name="connsiteX0" fmla="*/ 32162 w 3813309"/>
                <a:gd name="connsiteY0" fmla="*/ 694064 h 1041587"/>
                <a:gd name="connsiteX1" fmla="*/ 651287 w 3813309"/>
                <a:gd name="connsiteY1" fmla="*/ 662314 h 1041587"/>
                <a:gd name="connsiteX2" fmla="*/ 1235487 w 3813309"/>
                <a:gd name="connsiteY2" fmla="*/ 303539 h 1041587"/>
                <a:gd name="connsiteX3" fmla="*/ 2203862 w 3813309"/>
                <a:gd name="connsiteY3" fmla="*/ 1914 h 1041587"/>
                <a:gd name="connsiteX4" fmla="*/ 3264312 w 3813309"/>
                <a:gd name="connsiteY4" fmla="*/ 306714 h 1041587"/>
                <a:gd name="connsiteX5" fmla="*/ 3810412 w 3813309"/>
                <a:gd name="connsiteY5" fmla="*/ 989339 h 1041587"/>
                <a:gd name="connsiteX6" fmla="*/ 3737387 w 3813309"/>
                <a:gd name="connsiteY6" fmla="*/ 1036964 h 1041587"/>
                <a:gd name="connsiteX7" fmla="*/ 3172237 w 3813309"/>
                <a:gd name="connsiteY7" fmla="*/ 427364 h 1041587"/>
                <a:gd name="connsiteX8" fmla="*/ 2549937 w 3813309"/>
                <a:gd name="connsiteY8" fmla="*/ 128914 h 1041587"/>
                <a:gd name="connsiteX9" fmla="*/ 2105437 w 3813309"/>
                <a:gd name="connsiteY9" fmla="*/ 71764 h 1041587"/>
                <a:gd name="connsiteX10" fmla="*/ 1416462 w 3813309"/>
                <a:gd name="connsiteY10" fmla="*/ 294014 h 1041587"/>
                <a:gd name="connsiteX11" fmla="*/ 822737 w 3813309"/>
                <a:gd name="connsiteY11" fmla="*/ 725814 h 1041587"/>
                <a:gd name="connsiteX12" fmla="*/ 295687 w 3813309"/>
                <a:gd name="connsiteY12" fmla="*/ 811539 h 1041587"/>
                <a:gd name="connsiteX13" fmla="*/ 13112 w 3813309"/>
                <a:gd name="connsiteY13" fmla="*/ 789314 h 1041587"/>
                <a:gd name="connsiteX14" fmla="*/ 32162 w 3813309"/>
                <a:gd name="connsiteY14" fmla="*/ 694064 h 1041587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32162 w 3834320"/>
                <a:gd name="connsiteY0" fmla="*/ 694064 h 1135475"/>
                <a:gd name="connsiteX1" fmla="*/ 651287 w 3834320"/>
                <a:gd name="connsiteY1" fmla="*/ 662314 h 1135475"/>
                <a:gd name="connsiteX2" fmla="*/ 1235487 w 3834320"/>
                <a:gd name="connsiteY2" fmla="*/ 303539 h 1135475"/>
                <a:gd name="connsiteX3" fmla="*/ 2203862 w 3834320"/>
                <a:gd name="connsiteY3" fmla="*/ 1914 h 1135475"/>
                <a:gd name="connsiteX4" fmla="*/ 3264312 w 3834320"/>
                <a:gd name="connsiteY4" fmla="*/ 306714 h 1135475"/>
                <a:gd name="connsiteX5" fmla="*/ 3810412 w 3834320"/>
                <a:gd name="connsiteY5" fmla="*/ 989339 h 1135475"/>
                <a:gd name="connsiteX6" fmla="*/ 3737387 w 3834320"/>
                <a:gd name="connsiteY6" fmla="*/ 1036964 h 1135475"/>
                <a:gd name="connsiteX7" fmla="*/ 3172237 w 3834320"/>
                <a:gd name="connsiteY7" fmla="*/ 427364 h 1135475"/>
                <a:gd name="connsiteX8" fmla="*/ 2549937 w 3834320"/>
                <a:gd name="connsiteY8" fmla="*/ 128914 h 1135475"/>
                <a:gd name="connsiteX9" fmla="*/ 2105437 w 3834320"/>
                <a:gd name="connsiteY9" fmla="*/ 71764 h 1135475"/>
                <a:gd name="connsiteX10" fmla="*/ 1416462 w 3834320"/>
                <a:gd name="connsiteY10" fmla="*/ 294014 h 1135475"/>
                <a:gd name="connsiteX11" fmla="*/ 822737 w 3834320"/>
                <a:gd name="connsiteY11" fmla="*/ 725814 h 1135475"/>
                <a:gd name="connsiteX12" fmla="*/ 295687 w 3834320"/>
                <a:gd name="connsiteY12" fmla="*/ 811539 h 1135475"/>
                <a:gd name="connsiteX13" fmla="*/ 13112 w 3834320"/>
                <a:gd name="connsiteY13" fmla="*/ 789314 h 1135475"/>
                <a:gd name="connsiteX14" fmla="*/ 32162 w 3834320"/>
                <a:gd name="connsiteY14" fmla="*/ 694064 h 1135475"/>
                <a:gd name="connsiteX0" fmla="*/ 21370 w 3852683"/>
                <a:gd name="connsiteY0" fmla="*/ 694064 h 1135475"/>
                <a:gd name="connsiteX1" fmla="*/ 669650 w 3852683"/>
                <a:gd name="connsiteY1" fmla="*/ 662314 h 1135475"/>
                <a:gd name="connsiteX2" fmla="*/ 1253850 w 3852683"/>
                <a:gd name="connsiteY2" fmla="*/ 303539 h 1135475"/>
                <a:gd name="connsiteX3" fmla="*/ 2222225 w 3852683"/>
                <a:gd name="connsiteY3" fmla="*/ 1914 h 1135475"/>
                <a:gd name="connsiteX4" fmla="*/ 3282675 w 3852683"/>
                <a:gd name="connsiteY4" fmla="*/ 306714 h 1135475"/>
                <a:gd name="connsiteX5" fmla="*/ 3828775 w 3852683"/>
                <a:gd name="connsiteY5" fmla="*/ 989339 h 1135475"/>
                <a:gd name="connsiteX6" fmla="*/ 3755750 w 3852683"/>
                <a:gd name="connsiteY6" fmla="*/ 1036964 h 1135475"/>
                <a:gd name="connsiteX7" fmla="*/ 3190600 w 3852683"/>
                <a:gd name="connsiteY7" fmla="*/ 427364 h 1135475"/>
                <a:gd name="connsiteX8" fmla="*/ 2568300 w 3852683"/>
                <a:gd name="connsiteY8" fmla="*/ 128914 h 1135475"/>
                <a:gd name="connsiteX9" fmla="*/ 2123800 w 3852683"/>
                <a:gd name="connsiteY9" fmla="*/ 71764 h 1135475"/>
                <a:gd name="connsiteX10" fmla="*/ 1434825 w 3852683"/>
                <a:gd name="connsiteY10" fmla="*/ 294014 h 1135475"/>
                <a:gd name="connsiteX11" fmla="*/ 841100 w 3852683"/>
                <a:gd name="connsiteY11" fmla="*/ 725814 h 1135475"/>
                <a:gd name="connsiteX12" fmla="*/ 314050 w 3852683"/>
                <a:gd name="connsiteY12" fmla="*/ 811539 h 1135475"/>
                <a:gd name="connsiteX13" fmla="*/ 31475 w 3852683"/>
                <a:gd name="connsiteY13" fmla="*/ 789314 h 1135475"/>
                <a:gd name="connsiteX14" fmla="*/ 21370 w 3852683"/>
                <a:gd name="connsiteY14" fmla="*/ 694064 h 1135475"/>
                <a:gd name="connsiteX0" fmla="*/ 4882 w 3836195"/>
                <a:gd name="connsiteY0" fmla="*/ 694064 h 1135475"/>
                <a:gd name="connsiteX1" fmla="*/ 653162 w 3836195"/>
                <a:gd name="connsiteY1" fmla="*/ 662314 h 1135475"/>
                <a:gd name="connsiteX2" fmla="*/ 1237362 w 3836195"/>
                <a:gd name="connsiteY2" fmla="*/ 303539 h 1135475"/>
                <a:gd name="connsiteX3" fmla="*/ 2205737 w 3836195"/>
                <a:gd name="connsiteY3" fmla="*/ 1914 h 1135475"/>
                <a:gd name="connsiteX4" fmla="*/ 3266187 w 3836195"/>
                <a:gd name="connsiteY4" fmla="*/ 306714 h 1135475"/>
                <a:gd name="connsiteX5" fmla="*/ 3812287 w 3836195"/>
                <a:gd name="connsiteY5" fmla="*/ 989339 h 1135475"/>
                <a:gd name="connsiteX6" fmla="*/ 3739262 w 3836195"/>
                <a:gd name="connsiteY6" fmla="*/ 1036964 h 1135475"/>
                <a:gd name="connsiteX7" fmla="*/ 3174112 w 3836195"/>
                <a:gd name="connsiteY7" fmla="*/ 427364 h 1135475"/>
                <a:gd name="connsiteX8" fmla="*/ 2551812 w 3836195"/>
                <a:gd name="connsiteY8" fmla="*/ 128914 h 1135475"/>
                <a:gd name="connsiteX9" fmla="*/ 2107312 w 3836195"/>
                <a:gd name="connsiteY9" fmla="*/ 71764 h 1135475"/>
                <a:gd name="connsiteX10" fmla="*/ 1418337 w 3836195"/>
                <a:gd name="connsiteY10" fmla="*/ 294014 h 1135475"/>
                <a:gd name="connsiteX11" fmla="*/ 824612 w 3836195"/>
                <a:gd name="connsiteY11" fmla="*/ 725814 h 1135475"/>
                <a:gd name="connsiteX12" fmla="*/ 297562 w 3836195"/>
                <a:gd name="connsiteY12" fmla="*/ 811539 h 1135475"/>
                <a:gd name="connsiteX13" fmla="*/ 14987 w 3836195"/>
                <a:gd name="connsiteY13" fmla="*/ 789314 h 1135475"/>
                <a:gd name="connsiteX14" fmla="*/ 4882 w 3836195"/>
                <a:gd name="connsiteY14" fmla="*/ 694064 h 1135475"/>
                <a:gd name="connsiteX0" fmla="*/ 4882 w 3836195"/>
                <a:gd name="connsiteY0" fmla="*/ 692261 h 1133672"/>
                <a:gd name="connsiteX1" fmla="*/ 653162 w 3836195"/>
                <a:gd name="connsiteY1" fmla="*/ 660511 h 1133672"/>
                <a:gd name="connsiteX2" fmla="*/ 1245313 w 3836195"/>
                <a:gd name="connsiteY2" fmla="*/ 277882 h 1133672"/>
                <a:gd name="connsiteX3" fmla="*/ 2205737 w 3836195"/>
                <a:gd name="connsiteY3" fmla="*/ 111 h 1133672"/>
                <a:gd name="connsiteX4" fmla="*/ 3266187 w 3836195"/>
                <a:gd name="connsiteY4" fmla="*/ 304911 h 1133672"/>
                <a:gd name="connsiteX5" fmla="*/ 3812287 w 3836195"/>
                <a:gd name="connsiteY5" fmla="*/ 987536 h 1133672"/>
                <a:gd name="connsiteX6" fmla="*/ 3739262 w 3836195"/>
                <a:gd name="connsiteY6" fmla="*/ 1035161 h 1133672"/>
                <a:gd name="connsiteX7" fmla="*/ 3174112 w 3836195"/>
                <a:gd name="connsiteY7" fmla="*/ 425561 h 1133672"/>
                <a:gd name="connsiteX8" fmla="*/ 2551812 w 3836195"/>
                <a:gd name="connsiteY8" fmla="*/ 127111 h 1133672"/>
                <a:gd name="connsiteX9" fmla="*/ 2107312 w 3836195"/>
                <a:gd name="connsiteY9" fmla="*/ 69961 h 1133672"/>
                <a:gd name="connsiteX10" fmla="*/ 1418337 w 3836195"/>
                <a:gd name="connsiteY10" fmla="*/ 292211 h 1133672"/>
                <a:gd name="connsiteX11" fmla="*/ 824612 w 3836195"/>
                <a:gd name="connsiteY11" fmla="*/ 724011 h 1133672"/>
                <a:gd name="connsiteX12" fmla="*/ 297562 w 3836195"/>
                <a:gd name="connsiteY12" fmla="*/ 809736 h 1133672"/>
                <a:gd name="connsiteX13" fmla="*/ 14987 w 3836195"/>
                <a:gd name="connsiteY13" fmla="*/ 787511 h 1133672"/>
                <a:gd name="connsiteX14" fmla="*/ 4882 w 3836195"/>
                <a:gd name="connsiteY14" fmla="*/ 692261 h 1133672"/>
                <a:gd name="connsiteX0" fmla="*/ 4882 w 3836195"/>
                <a:gd name="connsiteY0" fmla="*/ 692280 h 1133691"/>
                <a:gd name="connsiteX1" fmla="*/ 653162 w 3836195"/>
                <a:gd name="connsiteY1" fmla="*/ 660530 h 1133691"/>
                <a:gd name="connsiteX2" fmla="*/ 1245313 w 3836195"/>
                <a:gd name="connsiteY2" fmla="*/ 277901 h 1133691"/>
                <a:gd name="connsiteX3" fmla="*/ 2205737 w 3836195"/>
                <a:gd name="connsiteY3" fmla="*/ 130 h 1133691"/>
                <a:gd name="connsiteX4" fmla="*/ 3266187 w 3836195"/>
                <a:gd name="connsiteY4" fmla="*/ 304930 h 1133691"/>
                <a:gd name="connsiteX5" fmla="*/ 3812287 w 3836195"/>
                <a:gd name="connsiteY5" fmla="*/ 987555 h 1133691"/>
                <a:gd name="connsiteX6" fmla="*/ 3739262 w 3836195"/>
                <a:gd name="connsiteY6" fmla="*/ 1035180 h 1133691"/>
                <a:gd name="connsiteX7" fmla="*/ 3174112 w 3836195"/>
                <a:gd name="connsiteY7" fmla="*/ 425580 h 1133691"/>
                <a:gd name="connsiteX8" fmla="*/ 2551812 w 3836195"/>
                <a:gd name="connsiteY8" fmla="*/ 127130 h 1133691"/>
                <a:gd name="connsiteX9" fmla="*/ 2107312 w 3836195"/>
                <a:gd name="connsiteY9" fmla="*/ 69980 h 1133691"/>
                <a:gd name="connsiteX10" fmla="*/ 1418337 w 3836195"/>
                <a:gd name="connsiteY10" fmla="*/ 292230 h 1133691"/>
                <a:gd name="connsiteX11" fmla="*/ 824612 w 3836195"/>
                <a:gd name="connsiteY11" fmla="*/ 724030 h 1133691"/>
                <a:gd name="connsiteX12" fmla="*/ 297562 w 3836195"/>
                <a:gd name="connsiteY12" fmla="*/ 809755 h 1133691"/>
                <a:gd name="connsiteX13" fmla="*/ 14987 w 3836195"/>
                <a:gd name="connsiteY13" fmla="*/ 787530 h 1133691"/>
                <a:gd name="connsiteX14" fmla="*/ 4882 w 3836195"/>
                <a:gd name="connsiteY14" fmla="*/ 692280 h 1133691"/>
                <a:gd name="connsiteX0" fmla="*/ 4882 w 3836195"/>
                <a:gd name="connsiteY0" fmla="*/ 692280 h 1133691"/>
                <a:gd name="connsiteX1" fmla="*/ 653162 w 3836195"/>
                <a:gd name="connsiteY1" fmla="*/ 660530 h 1133691"/>
                <a:gd name="connsiteX2" fmla="*/ 1245313 w 3836195"/>
                <a:gd name="connsiteY2" fmla="*/ 277901 h 1133691"/>
                <a:gd name="connsiteX3" fmla="*/ 2205737 w 3836195"/>
                <a:gd name="connsiteY3" fmla="*/ 130 h 1133691"/>
                <a:gd name="connsiteX4" fmla="*/ 3266187 w 3836195"/>
                <a:gd name="connsiteY4" fmla="*/ 304930 h 1133691"/>
                <a:gd name="connsiteX5" fmla="*/ 3812287 w 3836195"/>
                <a:gd name="connsiteY5" fmla="*/ 987555 h 1133691"/>
                <a:gd name="connsiteX6" fmla="*/ 3739262 w 3836195"/>
                <a:gd name="connsiteY6" fmla="*/ 1035180 h 1133691"/>
                <a:gd name="connsiteX7" fmla="*/ 3174112 w 3836195"/>
                <a:gd name="connsiteY7" fmla="*/ 425580 h 1133691"/>
                <a:gd name="connsiteX8" fmla="*/ 2551812 w 3836195"/>
                <a:gd name="connsiteY8" fmla="*/ 127130 h 1133691"/>
                <a:gd name="connsiteX9" fmla="*/ 2107312 w 3836195"/>
                <a:gd name="connsiteY9" fmla="*/ 69980 h 1133691"/>
                <a:gd name="connsiteX10" fmla="*/ 1418337 w 3836195"/>
                <a:gd name="connsiteY10" fmla="*/ 292230 h 1133691"/>
                <a:gd name="connsiteX11" fmla="*/ 824612 w 3836195"/>
                <a:gd name="connsiteY11" fmla="*/ 724030 h 1133691"/>
                <a:gd name="connsiteX12" fmla="*/ 297562 w 3836195"/>
                <a:gd name="connsiteY12" fmla="*/ 809755 h 1133691"/>
                <a:gd name="connsiteX13" fmla="*/ 14987 w 3836195"/>
                <a:gd name="connsiteY13" fmla="*/ 787530 h 1133691"/>
                <a:gd name="connsiteX14" fmla="*/ 4882 w 3836195"/>
                <a:gd name="connsiteY14" fmla="*/ 692280 h 1133691"/>
                <a:gd name="connsiteX0" fmla="*/ 4882 w 3836195"/>
                <a:gd name="connsiteY0" fmla="*/ 692280 h 1133691"/>
                <a:gd name="connsiteX1" fmla="*/ 653162 w 3836195"/>
                <a:gd name="connsiteY1" fmla="*/ 660530 h 1133691"/>
                <a:gd name="connsiteX2" fmla="*/ 1245313 w 3836195"/>
                <a:gd name="connsiteY2" fmla="*/ 277901 h 1133691"/>
                <a:gd name="connsiteX3" fmla="*/ 2205737 w 3836195"/>
                <a:gd name="connsiteY3" fmla="*/ 130 h 1133691"/>
                <a:gd name="connsiteX4" fmla="*/ 3266187 w 3836195"/>
                <a:gd name="connsiteY4" fmla="*/ 304930 h 1133691"/>
                <a:gd name="connsiteX5" fmla="*/ 3812287 w 3836195"/>
                <a:gd name="connsiteY5" fmla="*/ 987555 h 1133691"/>
                <a:gd name="connsiteX6" fmla="*/ 3739262 w 3836195"/>
                <a:gd name="connsiteY6" fmla="*/ 1035180 h 1133691"/>
                <a:gd name="connsiteX7" fmla="*/ 3174112 w 3836195"/>
                <a:gd name="connsiteY7" fmla="*/ 425580 h 1133691"/>
                <a:gd name="connsiteX8" fmla="*/ 2551812 w 3836195"/>
                <a:gd name="connsiteY8" fmla="*/ 127130 h 1133691"/>
                <a:gd name="connsiteX9" fmla="*/ 2107312 w 3836195"/>
                <a:gd name="connsiteY9" fmla="*/ 69980 h 1133691"/>
                <a:gd name="connsiteX10" fmla="*/ 1418337 w 3836195"/>
                <a:gd name="connsiteY10" fmla="*/ 292230 h 1133691"/>
                <a:gd name="connsiteX11" fmla="*/ 824612 w 3836195"/>
                <a:gd name="connsiteY11" fmla="*/ 724030 h 1133691"/>
                <a:gd name="connsiteX12" fmla="*/ 297562 w 3836195"/>
                <a:gd name="connsiteY12" fmla="*/ 809755 h 1133691"/>
                <a:gd name="connsiteX13" fmla="*/ 14987 w 3836195"/>
                <a:gd name="connsiteY13" fmla="*/ 787530 h 1133691"/>
                <a:gd name="connsiteX14" fmla="*/ 4882 w 3836195"/>
                <a:gd name="connsiteY14" fmla="*/ 692280 h 1133691"/>
                <a:gd name="connsiteX0" fmla="*/ 4882 w 3836195"/>
                <a:gd name="connsiteY0" fmla="*/ 692280 h 1133691"/>
                <a:gd name="connsiteX1" fmla="*/ 653162 w 3836195"/>
                <a:gd name="connsiteY1" fmla="*/ 660530 h 1133691"/>
                <a:gd name="connsiteX2" fmla="*/ 1245313 w 3836195"/>
                <a:gd name="connsiteY2" fmla="*/ 277901 h 1133691"/>
                <a:gd name="connsiteX3" fmla="*/ 2205737 w 3836195"/>
                <a:gd name="connsiteY3" fmla="*/ 130 h 1133691"/>
                <a:gd name="connsiteX4" fmla="*/ 3266187 w 3836195"/>
                <a:gd name="connsiteY4" fmla="*/ 304930 h 1133691"/>
                <a:gd name="connsiteX5" fmla="*/ 3812287 w 3836195"/>
                <a:gd name="connsiteY5" fmla="*/ 987555 h 1133691"/>
                <a:gd name="connsiteX6" fmla="*/ 3739262 w 3836195"/>
                <a:gd name="connsiteY6" fmla="*/ 1035180 h 1133691"/>
                <a:gd name="connsiteX7" fmla="*/ 3174112 w 3836195"/>
                <a:gd name="connsiteY7" fmla="*/ 425580 h 1133691"/>
                <a:gd name="connsiteX8" fmla="*/ 2551812 w 3836195"/>
                <a:gd name="connsiteY8" fmla="*/ 127130 h 1133691"/>
                <a:gd name="connsiteX9" fmla="*/ 2107312 w 3836195"/>
                <a:gd name="connsiteY9" fmla="*/ 83232 h 1133691"/>
                <a:gd name="connsiteX10" fmla="*/ 1418337 w 3836195"/>
                <a:gd name="connsiteY10" fmla="*/ 292230 h 1133691"/>
                <a:gd name="connsiteX11" fmla="*/ 824612 w 3836195"/>
                <a:gd name="connsiteY11" fmla="*/ 724030 h 1133691"/>
                <a:gd name="connsiteX12" fmla="*/ 297562 w 3836195"/>
                <a:gd name="connsiteY12" fmla="*/ 809755 h 1133691"/>
                <a:gd name="connsiteX13" fmla="*/ 14987 w 3836195"/>
                <a:gd name="connsiteY13" fmla="*/ 787530 h 1133691"/>
                <a:gd name="connsiteX14" fmla="*/ 4882 w 3836195"/>
                <a:gd name="connsiteY14" fmla="*/ 692280 h 1133691"/>
                <a:gd name="connsiteX0" fmla="*/ 4882 w 3836195"/>
                <a:gd name="connsiteY0" fmla="*/ 692280 h 1133691"/>
                <a:gd name="connsiteX1" fmla="*/ 653162 w 3836195"/>
                <a:gd name="connsiteY1" fmla="*/ 660530 h 1133691"/>
                <a:gd name="connsiteX2" fmla="*/ 1245313 w 3836195"/>
                <a:gd name="connsiteY2" fmla="*/ 277901 h 1133691"/>
                <a:gd name="connsiteX3" fmla="*/ 2205737 w 3836195"/>
                <a:gd name="connsiteY3" fmla="*/ 130 h 1133691"/>
                <a:gd name="connsiteX4" fmla="*/ 3266187 w 3836195"/>
                <a:gd name="connsiteY4" fmla="*/ 304930 h 1133691"/>
                <a:gd name="connsiteX5" fmla="*/ 3812287 w 3836195"/>
                <a:gd name="connsiteY5" fmla="*/ 987555 h 1133691"/>
                <a:gd name="connsiteX6" fmla="*/ 3739262 w 3836195"/>
                <a:gd name="connsiteY6" fmla="*/ 1035180 h 1133691"/>
                <a:gd name="connsiteX7" fmla="*/ 3174112 w 3836195"/>
                <a:gd name="connsiteY7" fmla="*/ 425580 h 1133691"/>
                <a:gd name="connsiteX8" fmla="*/ 2551812 w 3836195"/>
                <a:gd name="connsiteY8" fmla="*/ 127130 h 1133691"/>
                <a:gd name="connsiteX9" fmla="*/ 2107312 w 3836195"/>
                <a:gd name="connsiteY9" fmla="*/ 83232 h 1133691"/>
                <a:gd name="connsiteX10" fmla="*/ 1418337 w 3836195"/>
                <a:gd name="connsiteY10" fmla="*/ 292230 h 1133691"/>
                <a:gd name="connsiteX11" fmla="*/ 824612 w 3836195"/>
                <a:gd name="connsiteY11" fmla="*/ 724030 h 1133691"/>
                <a:gd name="connsiteX12" fmla="*/ 297562 w 3836195"/>
                <a:gd name="connsiteY12" fmla="*/ 809755 h 1133691"/>
                <a:gd name="connsiteX13" fmla="*/ 14987 w 3836195"/>
                <a:gd name="connsiteY13" fmla="*/ 787530 h 1133691"/>
                <a:gd name="connsiteX14" fmla="*/ 4882 w 3836195"/>
                <a:gd name="connsiteY14" fmla="*/ 692280 h 1133691"/>
                <a:gd name="connsiteX0" fmla="*/ 4882 w 3836195"/>
                <a:gd name="connsiteY0" fmla="*/ 692280 h 1133691"/>
                <a:gd name="connsiteX1" fmla="*/ 653162 w 3836195"/>
                <a:gd name="connsiteY1" fmla="*/ 660530 h 1133691"/>
                <a:gd name="connsiteX2" fmla="*/ 1245313 w 3836195"/>
                <a:gd name="connsiteY2" fmla="*/ 277901 h 1133691"/>
                <a:gd name="connsiteX3" fmla="*/ 2205737 w 3836195"/>
                <a:gd name="connsiteY3" fmla="*/ 130 h 1133691"/>
                <a:gd name="connsiteX4" fmla="*/ 3266187 w 3836195"/>
                <a:gd name="connsiteY4" fmla="*/ 304930 h 1133691"/>
                <a:gd name="connsiteX5" fmla="*/ 3812287 w 3836195"/>
                <a:gd name="connsiteY5" fmla="*/ 987555 h 1133691"/>
                <a:gd name="connsiteX6" fmla="*/ 3739262 w 3836195"/>
                <a:gd name="connsiteY6" fmla="*/ 1035180 h 1133691"/>
                <a:gd name="connsiteX7" fmla="*/ 3174112 w 3836195"/>
                <a:gd name="connsiteY7" fmla="*/ 425580 h 1133691"/>
                <a:gd name="connsiteX8" fmla="*/ 2551812 w 3836195"/>
                <a:gd name="connsiteY8" fmla="*/ 127130 h 1133691"/>
                <a:gd name="connsiteX9" fmla="*/ 2107312 w 3836195"/>
                <a:gd name="connsiteY9" fmla="*/ 83232 h 1133691"/>
                <a:gd name="connsiteX10" fmla="*/ 1418337 w 3836195"/>
                <a:gd name="connsiteY10" fmla="*/ 292230 h 1133691"/>
                <a:gd name="connsiteX11" fmla="*/ 824612 w 3836195"/>
                <a:gd name="connsiteY11" fmla="*/ 724030 h 1133691"/>
                <a:gd name="connsiteX12" fmla="*/ 297562 w 3836195"/>
                <a:gd name="connsiteY12" fmla="*/ 809755 h 1133691"/>
                <a:gd name="connsiteX13" fmla="*/ 14987 w 3836195"/>
                <a:gd name="connsiteY13" fmla="*/ 787530 h 1133691"/>
                <a:gd name="connsiteX14" fmla="*/ 4882 w 3836195"/>
                <a:gd name="connsiteY14" fmla="*/ 692280 h 1133691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551812 w 3865325"/>
                <a:gd name="connsiteY8" fmla="*/ 127521 h 1150384"/>
                <a:gd name="connsiteX9" fmla="*/ 2107312 w 3865325"/>
                <a:gd name="connsiteY9" fmla="*/ 83623 h 1150384"/>
                <a:gd name="connsiteX10" fmla="*/ 1418337 w 3865325"/>
                <a:gd name="connsiteY10" fmla="*/ 292621 h 1150384"/>
                <a:gd name="connsiteX11" fmla="*/ 824612 w 3865325"/>
                <a:gd name="connsiteY11" fmla="*/ 724421 h 1150384"/>
                <a:gd name="connsiteX12" fmla="*/ 297562 w 3865325"/>
                <a:gd name="connsiteY12" fmla="*/ 810146 h 1150384"/>
                <a:gd name="connsiteX13" fmla="*/ 14987 w 3865325"/>
                <a:gd name="connsiteY13" fmla="*/ 787921 h 1150384"/>
                <a:gd name="connsiteX14" fmla="*/ 4882 w 3865325"/>
                <a:gd name="connsiteY14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551812 w 3865325"/>
                <a:gd name="connsiteY8" fmla="*/ 127521 h 1150384"/>
                <a:gd name="connsiteX9" fmla="*/ 2107312 w 3865325"/>
                <a:gd name="connsiteY9" fmla="*/ 83623 h 1150384"/>
                <a:gd name="connsiteX10" fmla="*/ 1418337 w 3865325"/>
                <a:gd name="connsiteY10" fmla="*/ 292621 h 1150384"/>
                <a:gd name="connsiteX11" fmla="*/ 824612 w 3865325"/>
                <a:gd name="connsiteY11" fmla="*/ 724421 h 1150384"/>
                <a:gd name="connsiteX12" fmla="*/ 297562 w 3865325"/>
                <a:gd name="connsiteY12" fmla="*/ 810146 h 1150384"/>
                <a:gd name="connsiteX13" fmla="*/ 14987 w 3865325"/>
                <a:gd name="connsiteY13" fmla="*/ 787921 h 1150384"/>
                <a:gd name="connsiteX14" fmla="*/ 4882 w 3865325"/>
                <a:gd name="connsiteY14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737342 w 3865325"/>
                <a:gd name="connsiteY8" fmla="*/ 204384 h 1150384"/>
                <a:gd name="connsiteX9" fmla="*/ 2107312 w 3865325"/>
                <a:gd name="connsiteY9" fmla="*/ 83623 h 1150384"/>
                <a:gd name="connsiteX10" fmla="*/ 1418337 w 3865325"/>
                <a:gd name="connsiteY10" fmla="*/ 292621 h 1150384"/>
                <a:gd name="connsiteX11" fmla="*/ 824612 w 3865325"/>
                <a:gd name="connsiteY11" fmla="*/ 724421 h 1150384"/>
                <a:gd name="connsiteX12" fmla="*/ 297562 w 3865325"/>
                <a:gd name="connsiteY12" fmla="*/ 810146 h 1150384"/>
                <a:gd name="connsiteX13" fmla="*/ 14987 w 3865325"/>
                <a:gd name="connsiteY13" fmla="*/ 787921 h 1150384"/>
                <a:gd name="connsiteX14" fmla="*/ 4882 w 3865325"/>
                <a:gd name="connsiteY14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107312 w 3865325"/>
                <a:gd name="connsiteY8" fmla="*/ 83623 h 1150384"/>
                <a:gd name="connsiteX9" fmla="*/ 1418337 w 3865325"/>
                <a:gd name="connsiteY9" fmla="*/ 292621 h 1150384"/>
                <a:gd name="connsiteX10" fmla="*/ 824612 w 3865325"/>
                <a:gd name="connsiteY10" fmla="*/ 724421 h 1150384"/>
                <a:gd name="connsiteX11" fmla="*/ 297562 w 3865325"/>
                <a:gd name="connsiteY11" fmla="*/ 810146 h 1150384"/>
                <a:gd name="connsiteX12" fmla="*/ 14987 w 3865325"/>
                <a:gd name="connsiteY12" fmla="*/ 787921 h 1150384"/>
                <a:gd name="connsiteX13" fmla="*/ 4882 w 3865325"/>
                <a:gd name="connsiteY13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107312 w 3865325"/>
                <a:gd name="connsiteY8" fmla="*/ 83623 h 1150384"/>
                <a:gd name="connsiteX9" fmla="*/ 1418337 w 3865325"/>
                <a:gd name="connsiteY9" fmla="*/ 292621 h 1150384"/>
                <a:gd name="connsiteX10" fmla="*/ 824612 w 3865325"/>
                <a:gd name="connsiteY10" fmla="*/ 724421 h 1150384"/>
                <a:gd name="connsiteX11" fmla="*/ 297562 w 3865325"/>
                <a:gd name="connsiteY11" fmla="*/ 810146 h 1150384"/>
                <a:gd name="connsiteX12" fmla="*/ 14987 w 3865325"/>
                <a:gd name="connsiteY12" fmla="*/ 787921 h 1150384"/>
                <a:gd name="connsiteX13" fmla="*/ 4882 w 3865325"/>
                <a:gd name="connsiteY13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107312 w 3865325"/>
                <a:gd name="connsiteY8" fmla="*/ 83623 h 1150384"/>
                <a:gd name="connsiteX9" fmla="*/ 1418337 w 3865325"/>
                <a:gd name="connsiteY9" fmla="*/ 292621 h 1150384"/>
                <a:gd name="connsiteX10" fmla="*/ 824612 w 3865325"/>
                <a:gd name="connsiteY10" fmla="*/ 724421 h 1150384"/>
                <a:gd name="connsiteX11" fmla="*/ 297562 w 3865325"/>
                <a:gd name="connsiteY11" fmla="*/ 810146 h 1150384"/>
                <a:gd name="connsiteX12" fmla="*/ 14987 w 3865325"/>
                <a:gd name="connsiteY12" fmla="*/ 787921 h 1150384"/>
                <a:gd name="connsiteX13" fmla="*/ 4882 w 3865325"/>
                <a:gd name="connsiteY13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107312 w 3865325"/>
                <a:gd name="connsiteY8" fmla="*/ 83623 h 1150384"/>
                <a:gd name="connsiteX9" fmla="*/ 1418337 w 3865325"/>
                <a:gd name="connsiteY9" fmla="*/ 292621 h 1150384"/>
                <a:gd name="connsiteX10" fmla="*/ 824612 w 3865325"/>
                <a:gd name="connsiteY10" fmla="*/ 724421 h 1150384"/>
                <a:gd name="connsiteX11" fmla="*/ 297562 w 3865325"/>
                <a:gd name="connsiteY11" fmla="*/ 810146 h 1150384"/>
                <a:gd name="connsiteX12" fmla="*/ 14987 w 3865325"/>
                <a:gd name="connsiteY12" fmla="*/ 787921 h 1150384"/>
                <a:gd name="connsiteX13" fmla="*/ 4882 w 3865325"/>
                <a:gd name="connsiteY13" fmla="*/ 692671 h 1150384"/>
                <a:gd name="connsiteX0" fmla="*/ 4882 w 3865325"/>
                <a:gd name="connsiteY0" fmla="*/ 692671 h 1150384"/>
                <a:gd name="connsiteX1" fmla="*/ 653162 w 3865325"/>
                <a:gd name="connsiteY1" fmla="*/ 660921 h 1150384"/>
                <a:gd name="connsiteX2" fmla="*/ 1245313 w 3865325"/>
                <a:gd name="connsiteY2" fmla="*/ 278292 h 1150384"/>
                <a:gd name="connsiteX3" fmla="*/ 2205737 w 3865325"/>
                <a:gd name="connsiteY3" fmla="*/ 521 h 1150384"/>
                <a:gd name="connsiteX4" fmla="*/ 3234382 w 3865325"/>
                <a:gd name="connsiteY4" fmla="*/ 334476 h 1150384"/>
                <a:gd name="connsiteX5" fmla="*/ 3812287 w 3865325"/>
                <a:gd name="connsiteY5" fmla="*/ 987946 h 1150384"/>
                <a:gd name="connsiteX6" fmla="*/ 3739262 w 3865325"/>
                <a:gd name="connsiteY6" fmla="*/ 1035571 h 1150384"/>
                <a:gd name="connsiteX7" fmla="*/ 3174112 w 3865325"/>
                <a:gd name="connsiteY7" fmla="*/ 425971 h 1150384"/>
                <a:gd name="connsiteX8" fmla="*/ 2107312 w 3865325"/>
                <a:gd name="connsiteY8" fmla="*/ 83623 h 1150384"/>
                <a:gd name="connsiteX9" fmla="*/ 1418337 w 3865325"/>
                <a:gd name="connsiteY9" fmla="*/ 292621 h 1150384"/>
                <a:gd name="connsiteX10" fmla="*/ 824612 w 3865325"/>
                <a:gd name="connsiteY10" fmla="*/ 724421 h 1150384"/>
                <a:gd name="connsiteX11" fmla="*/ 300212 w 3865325"/>
                <a:gd name="connsiteY11" fmla="*/ 826049 h 1150384"/>
                <a:gd name="connsiteX12" fmla="*/ 14987 w 3865325"/>
                <a:gd name="connsiteY12" fmla="*/ 787921 h 1150384"/>
                <a:gd name="connsiteX13" fmla="*/ 4882 w 3865325"/>
                <a:gd name="connsiteY13" fmla="*/ 692671 h 1150384"/>
                <a:gd name="connsiteX0" fmla="*/ 4882 w 3865325"/>
                <a:gd name="connsiteY0" fmla="*/ 692495 h 1150208"/>
                <a:gd name="connsiteX1" fmla="*/ 772432 w 3865325"/>
                <a:gd name="connsiteY1" fmla="*/ 620989 h 1150208"/>
                <a:gd name="connsiteX2" fmla="*/ 1245313 w 3865325"/>
                <a:gd name="connsiteY2" fmla="*/ 278116 h 1150208"/>
                <a:gd name="connsiteX3" fmla="*/ 2205737 w 3865325"/>
                <a:gd name="connsiteY3" fmla="*/ 345 h 1150208"/>
                <a:gd name="connsiteX4" fmla="*/ 3234382 w 3865325"/>
                <a:gd name="connsiteY4" fmla="*/ 334300 h 1150208"/>
                <a:gd name="connsiteX5" fmla="*/ 3812287 w 3865325"/>
                <a:gd name="connsiteY5" fmla="*/ 987770 h 1150208"/>
                <a:gd name="connsiteX6" fmla="*/ 3739262 w 3865325"/>
                <a:gd name="connsiteY6" fmla="*/ 1035395 h 1150208"/>
                <a:gd name="connsiteX7" fmla="*/ 3174112 w 3865325"/>
                <a:gd name="connsiteY7" fmla="*/ 425795 h 1150208"/>
                <a:gd name="connsiteX8" fmla="*/ 2107312 w 3865325"/>
                <a:gd name="connsiteY8" fmla="*/ 83447 h 1150208"/>
                <a:gd name="connsiteX9" fmla="*/ 1418337 w 3865325"/>
                <a:gd name="connsiteY9" fmla="*/ 292445 h 1150208"/>
                <a:gd name="connsiteX10" fmla="*/ 824612 w 3865325"/>
                <a:gd name="connsiteY10" fmla="*/ 724245 h 1150208"/>
                <a:gd name="connsiteX11" fmla="*/ 300212 w 3865325"/>
                <a:gd name="connsiteY11" fmla="*/ 825873 h 1150208"/>
                <a:gd name="connsiteX12" fmla="*/ 14987 w 3865325"/>
                <a:gd name="connsiteY12" fmla="*/ 787745 h 1150208"/>
                <a:gd name="connsiteX13" fmla="*/ 4882 w 3865325"/>
                <a:gd name="connsiteY13" fmla="*/ 692495 h 1150208"/>
                <a:gd name="connsiteX0" fmla="*/ 4882 w 3865325"/>
                <a:gd name="connsiteY0" fmla="*/ 692543 h 1150256"/>
                <a:gd name="connsiteX1" fmla="*/ 772432 w 3865325"/>
                <a:gd name="connsiteY1" fmla="*/ 621037 h 1150256"/>
                <a:gd name="connsiteX2" fmla="*/ 1245313 w 3865325"/>
                <a:gd name="connsiteY2" fmla="*/ 278164 h 1150256"/>
                <a:gd name="connsiteX3" fmla="*/ 2205737 w 3865325"/>
                <a:gd name="connsiteY3" fmla="*/ 393 h 1150256"/>
                <a:gd name="connsiteX4" fmla="*/ 3234382 w 3865325"/>
                <a:gd name="connsiteY4" fmla="*/ 334348 h 1150256"/>
                <a:gd name="connsiteX5" fmla="*/ 3812287 w 3865325"/>
                <a:gd name="connsiteY5" fmla="*/ 987818 h 1150256"/>
                <a:gd name="connsiteX6" fmla="*/ 3739262 w 3865325"/>
                <a:gd name="connsiteY6" fmla="*/ 1035443 h 1150256"/>
                <a:gd name="connsiteX7" fmla="*/ 3174112 w 3865325"/>
                <a:gd name="connsiteY7" fmla="*/ 425843 h 1150256"/>
                <a:gd name="connsiteX8" fmla="*/ 2107312 w 3865325"/>
                <a:gd name="connsiteY8" fmla="*/ 83495 h 1150256"/>
                <a:gd name="connsiteX9" fmla="*/ 1418337 w 3865325"/>
                <a:gd name="connsiteY9" fmla="*/ 292493 h 1150256"/>
                <a:gd name="connsiteX10" fmla="*/ 824612 w 3865325"/>
                <a:gd name="connsiteY10" fmla="*/ 724293 h 1150256"/>
                <a:gd name="connsiteX11" fmla="*/ 300212 w 3865325"/>
                <a:gd name="connsiteY11" fmla="*/ 825921 h 1150256"/>
                <a:gd name="connsiteX12" fmla="*/ 14987 w 3865325"/>
                <a:gd name="connsiteY12" fmla="*/ 787793 h 1150256"/>
                <a:gd name="connsiteX13" fmla="*/ 4882 w 3865325"/>
                <a:gd name="connsiteY13" fmla="*/ 692543 h 1150256"/>
                <a:gd name="connsiteX0" fmla="*/ 4882 w 3865325"/>
                <a:gd name="connsiteY0" fmla="*/ 692543 h 1150256"/>
                <a:gd name="connsiteX1" fmla="*/ 394722 w 3865325"/>
                <a:gd name="connsiteY1" fmla="*/ 669549 h 1150256"/>
                <a:gd name="connsiteX2" fmla="*/ 772432 w 3865325"/>
                <a:gd name="connsiteY2" fmla="*/ 621037 h 1150256"/>
                <a:gd name="connsiteX3" fmla="*/ 1245313 w 3865325"/>
                <a:gd name="connsiteY3" fmla="*/ 278164 h 1150256"/>
                <a:gd name="connsiteX4" fmla="*/ 2205737 w 3865325"/>
                <a:gd name="connsiteY4" fmla="*/ 393 h 1150256"/>
                <a:gd name="connsiteX5" fmla="*/ 3234382 w 3865325"/>
                <a:gd name="connsiteY5" fmla="*/ 334348 h 1150256"/>
                <a:gd name="connsiteX6" fmla="*/ 3812287 w 3865325"/>
                <a:gd name="connsiteY6" fmla="*/ 987818 h 1150256"/>
                <a:gd name="connsiteX7" fmla="*/ 3739262 w 3865325"/>
                <a:gd name="connsiteY7" fmla="*/ 1035443 h 1150256"/>
                <a:gd name="connsiteX8" fmla="*/ 3174112 w 3865325"/>
                <a:gd name="connsiteY8" fmla="*/ 425843 h 1150256"/>
                <a:gd name="connsiteX9" fmla="*/ 2107312 w 3865325"/>
                <a:gd name="connsiteY9" fmla="*/ 83495 h 1150256"/>
                <a:gd name="connsiteX10" fmla="*/ 1418337 w 3865325"/>
                <a:gd name="connsiteY10" fmla="*/ 292493 h 1150256"/>
                <a:gd name="connsiteX11" fmla="*/ 824612 w 3865325"/>
                <a:gd name="connsiteY11" fmla="*/ 724293 h 1150256"/>
                <a:gd name="connsiteX12" fmla="*/ 300212 w 3865325"/>
                <a:gd name="connsiteY12" fmla="*/ 825921 h 1150256"/>
                <a:gd name="connsiteX13" fmla="*/ 14987 w 3865325"/>
                <a:gd name="connsiteY13" fmla="*/ 787793 h 1150256"/>
                <a:gd name="connsiteX14" fmla="*/ 4882 w 3865325"/>
                <a:gd name="connsiteY14" fmla="*/ 692543 h 1150256"/>
                <a:gd name="connsiteX0" fmla="*/ 4882 w 3865325"/>
                <a:gd name="connsiteY0" fmla="*/ 692543 h 1150256"/>
                <a:gd name="connsiteX1" fmla="*/ 394722 w 3865325"/>
                <a:gd name="connsiteY1" fmla="*/ 648345 h 1150256"/>
                <a:gd name="connsiteX2" fmla="*/ 772432 w 3865325"/>
                <a:gd name="connsiteY2" fmla="*/ 621037 h 1150256"/>
                <a:gd name="connsiteX3" fmla="*/ 1245313 w 3865325"/>
                <a:gd name="connsiteY3" fmla="*/ 278164 h 1150256"/>
                <a:gd name="connsiteX4" fmla="*/ 2205737 w 3865325"/>
                <a:gd name="connsiteY4" fmla="*/ 393 h 1150256"/>
                <a:gd name="connsiteX5" fmla="*/ 3234382 w 3865325"/>
                <a:gd name="connsiteY5" fmla="*/ 334348 h 1150256"/>
                <a:gd name="connsiteX6" fmla="*/ 3812287 w 3865325"/>
                <a:gd name="connsiteY6" fmla="*/ 987818 h 1150256"/>
                <a:gd name="connsiteX7" fmla="*/ 3739262 w 3865325"/>
                <a:gd name="connsiteY7" fmla="*/ 1035443 h 1150256"/>
                <a:gd name="connsiteX8" fmla="*/ 3174112 w 3865325"/>
                <a:gd name="connsiteY8" fmla="*/ 425843 h 1150256"/>
                <a:gd name="connsiteX9" fmla="*/ 2107312 w 3865325"/>
                <a:gd name="connsiteY9" fmla="*/ 83495 h 1150256"/>
                <a:gd name="connsiteX10" fmla="*/ 1418337 w 3865325"/>
                <a:gd name="connsiteY10" fmla="*/ 292493 h 1150256"/>
                <a:gd name="connsiteX11" fmla="*/ 824612 w 3865325"/>
                <a:gd name="connsiteY11" fmla="*/ 724293 h 1150256"/>
                <a:gd name="connsiteX12" fmla="*/ 300212 w 3865325"/>
                <a:gd name="connsiteY12" fmla="*/ 825921 h 1150256"/>
                <a:gd name="connsiteX13" fmla="*/ 14987 w 3865325"/>
                <a:gd name="connsiteY13" fmla="*/ 787793 h 1150256"/>
                <a:gd name="connsiteX14" fmla="*/ 4882 w 3865325"/>
                <a:gd name="connsiteY14" fmla="*/ 692543 h 1150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65325" h="1150256">
                  <a:moveTo>
                    <a:pt x="4882" y="692543"/>
                  </a:moveTo>
                  <a:cubicBezTo>
                    <a:pt x="68171" y="672836"/>
                    <a:pt x="266797" y="660263"/>
                    <a:pt x="394722" y="648345"/>
                  </a:cubicBezTo>
                  <a:cubicBezTo>
                    <a:pt x="522647" y="636427"/>
                    <a:pt x="630667" y="682734"/>
                    <a:pt x="772432" y="621037"/>
                  </a:cubicBezTo>
                  <a:cubicBezTo>
                    <a:pt x="914197" y="559340"/>
                    <a:pt x="1051486" y="405459"/>
                    <a:pt x="1245313" y="278164"/>
                  </a:cubicBezTo>
                  <a:cubicBezTo>
                    <a:pt x="1439140" y="150869"/>
                    <a:pt x="1874226" y="-8971"/>
                    <a:pt x="2205737" y="393"/>
                  </a:cubicBezTo>
                  <a:cubicBezTo>
                    <a:pt x="2537248" y="9757"/>
                    <a:pt x="2977585" y="165916"/>
                    <a:pt x="3234382" y="334348"/>
                  </a:cubicBezTo>
                  <a:cubicBezTo>
                    <a:pt x="3491179" y="502780"/>
                    <a:pt x="3728140" y="870969"/>
                    <a:pt x="3812287" y="987818"/>
                  </a:cubicBezTo>
                  <a:cubicBezTo>
                    <a:pt x="3896434" y="1104667"/>
                    <a:pt x="3886370" y="1260868"/>
                    <a:pt x="3739262" y="1035443"/>
                  </a:cubicBezTo>
                  <a:cubicBezTo>
                    <a:pt x="3592154" y="810018"/>
                    <a:pt x="3448754" y="613656"/>
                    <a:pt x="3174112" y="425843"/>
                  </a:cubicBezTo>
                  <a:cubicBezTo>
                    <a:pt x="2899470" y="238030"/>
                    <a:pt x="2397290" y="52712"/>
                    <a:pt x="2107312" y="83495"/>
                  </a:cubicBezTo>
                  <a:cubicBezTo>
                    <a:pt x="1817334" y="114278"/>
                    <a:pt x="1632120" y="185693"/>
                    <a:pt x="1418337" y="292493"/>
                  </a:cubicBezTo>
                  <a:cubicBezTo>
                    <a:pt x="1204554" y="399293"/>
                    <a:pt x="1010966" y="635388"/>
                    <a:pt x="824612" y="724293"/>
                  </a:cubicBezTo>
                  <a:cubicBezTo>
                    <a:pt x="638258" y="813198"/>
                    <a:pt x="394404" y="833329"/>
                    <a:pt x="300212" y="825921"/>
                  </a:cubicBezTo>
                  <a:cubicBezTo>
                    <a:pt x="206020" y="818513"/>
                    <a:pt x="159979" y="792026"/>
                    <a:pt x="14987" y="787793"/>
                  </a:cubicBezTo>
                  <a:cubicBezTo>
                    <a:pt x="2287" y="752868"/>
                    <a:pt x="-5637" y="711593"/>
                    <a:pt x="4882" y="69254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ln w="31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11" name="Brainstem"/>
            <p:cNvSpPr/>
            <p:nvPr/>
          </p:nvSpPr>
          <p:spPr>
            <a:xfrm>
              <a:off x="2868493" y="2239097"/>
              <a:ext cx="224422" cy="217272"/>
            </a:xfrm>
            <a:custGeom>
              <a:avLst/>
              <a:gdLst>
                <a:gd name="connsiteX0" fmla="*/ 104775 w 206375"/>
                <a:gd name="connsiteY0" fmla="*/ 0 h 215900"/>
                <a:gd name="connsiteX1" fmla="*/ 203200 w 206375"/>
                <a:gd name="connsiteY1" fmla="*/ 76200 h 215900"/>
                <a:gd name="connsiteX2" fmla="*/ 206375 w 206375"/>
                <a:gd name="connsiteY2" fmla="*/ 171450 h 215900"/>
                <a:gd name="connsiteX3" fmla="*/ 95250 w 206375"/>
                <a:gd name="connsiteY3" fmla="*/ 215900 h 215900"/>
                <a:gd name="connsiteX4" fmla="*/ 0 w 206375"/>
                <a:gd name="connsiteY4" fmla="*/ 168275 h 215900"/>
                <a:gd name="connsiteX5" fmla="*/ 12700 w 206375"/>
                <a:gd name="connsiteY5" fmla="*/ 6350 h 215900"/>
                <a:gd name="connsiteX6" fmla="*/ 104775 w 206375"/>
                <a:gd name="connsiteY6" fmla="*/ 0 h 215900"/>
                <a:gd name="connsiteX0" fmla="*/ 104775 w 206375"/>
                <a:gd name="connsiteY0" fmla="*/ 0 h 215900"/>
                <a:gd name="connsiteX1" fmla="*/ 203200 w 206375"/>
                <a:gd name="connsiteY1" fmla="*/ 76200 h 215900"/>
                <a:gd name="connsiteX2" fmla="*/ 206375 w 206375"/>
                <a:gd name="connsiteY2" fmla="*/ 171450 h 215900"/>
                <a:gd name="connsiteX3" fmla="*/ 95250 w 206375"/>
                <a:gd name="connsiteY3" fmla="*/ 215900 h 215900"/>
                <a:gd name="connsiteX4" fmla="*/ 0 w 206375"/>
                <a:gd name="connsiteY4" fmla="*/ 168275 h 215900"/>
                <a:gd name="connsiteX5" fmla="*/ 12700 w 206375"/>
                <a:gd name="connsiteY5" fmla="*/ 6350 h 215900"/>
                <a:gd name="connsiteX6" fmla="*/ 104775 w 206375"/>
                <a:gd name="connsiteY6" fmla="*/ 0 h 215900"/>
                <a:gd name="connsiteX0" fmla="*/ 104775 w 206375"/>
                <a:gd name="connsiteY0" fmla="*/ 0 h 215900"/>
                <a:gd name="connsiteX1" fmla="*/ 203200 w 206375"/>
                <a:gd name="connsiteY1" fmla="*/ 76200 h 215900"/>
                <a:gd name="connsiteX2" fmla="*/ 206375 w 206375"/>
                <a:gd name="connsiteY2" fmla="*/ 171450 h 215900"/>
                <a:gd name="connsiteX3" fmla="*/ 95250 w 206375"/>
                <a:gd name="connsiteY3" fmla="*/ 215900 h 215900"/>
                <a:gd name="connsiteX4" fmla="*/ 0 w 206375"/>
                <a:gd name="connsiteY4" fmla="*/ 168275 h 215900"/>
                <a:gd name="connsiteX5" fmla="*/ 12700 w 206375"/>
                <a:gd name="connsiteY5" fmla="*/ 6350 h 215900"/>
                <a:gd name="connsiteX6" fmla="*/ 104775 w 206375"/>
                <a:gd name="connsiteY6" fmla="*/ 0 h 215900"/>
                <a:gd name="connsiteX0" fmla="*/ 104775 w 214879"/>
                <a:gd name="connsiteY0" fmla="*/ 0 h 215900"/>
                <a:gd name="connsiteX1" fmla="*/ 203200 w 214879"/>
                <a:gd name="connsiteY1" fmla="*/ 76200 h 215900"/>
                <a:gd name="connsiteX2" fmla="*/ 206375 w 214879"/>
                <a:gd name="connsiteY2" fmla="*/ 171450 h 215900"/>
                <a:gd name="connsiteX3" fmla="*/ 95250 w 214879"/>
                <a:gd name="connsiteY3" fmla="*/ 215900 h 215900"/>
                <a:gd name="connsiteX4" fmla="*/ 0 w 214879"/>
                <a:gd name="connsiteY4" fmla="*/ 168275 h 215900"/>
                <a:gd name="connsiteX5" fmla="*/ 12700 w 214879"/>
                <a:gd name="connsiteY5" fmla="*/ 6350 h 215900"/>
                <a:gd name="connsiteX6" fmla="*/ 104775 w 214879"/>
                <a:gd name="connsiteY6" fmla="*/ 0 h 215900"/>
                <a:gd name="connsiteX0" fmla="*/ 104775 w 214879"/>
                <a:gd name="connsiteY0" fmla="*/ 0 h 215900"/>
                <a:gd name="connsiteX1" fmla="*/ 203200 w 214879"/>
                <a:gd name="connsiteY1" fmla="*/ 76200 h 215900"/>
                <a:gd name="connsiteX2" fmla="*/ 206375 w 214879"/>
                <a:gd name="connsiteY2" fmla="*/ 171450 h 215900"/>
                <a:gd name="connsiteX3" fmla="*/ 95250 w 214879"/>
                <a:gd name="connsiteY3" fmla="*/ 215900 h 215900"/>
                <a:gd name="connsiteX4" fmla="*/ 0 w 214879"/>
                <a:gd name="connsiteY4" fmla="*/ 168275 h 215900"/>
                <a:gd name="connsiteX5" fmla="*/ 12700 w 214879"/>
                <a:gd name="connsiteY5" fmla="*/ 6350 h 215900"/>
                <a:gd name="connsiteX6" fmla="*/ 104775 w 214879"/>
                <a:gd name="connsiteY6" fmla="*/ 0 h 215900"/>
                <a:gd name="connsiteX0" fmla="*/ 104775 w 214879"/>
                <a:gd name="connsiteY0" fmla="*/ 0 h 215900"/>
                <a:gd name="connsiteX1" fmla="*/ 203200 w 214879"/>
                <a:gd name="connsiteY1" fmla="*/ 76200 h 215900"/>
                <a:gd name="connsiteX2" fmla="*/ 206375 w 214879"/>
                <a:gd name="connsiteY2" fmla="*/ 171450 h 215900"/>
                <a:gd name="connsiteX3" fmla="*/ 95250 w 214879"/>
                <a:gd name="connsiteY3" fmla="*/ 215900 h 215900"/>
                <a:gd name="connsiteX4" fmla="*/ 0 w 214879"/>
                <a:gd name="connsiteY4" fmla="*/ 168275 h 215900"/>
                <a:gd name="connsiteX5" fmla="*/ 12700 w 214879"/>
                <a:gd name="connsiteY5" fmla="*/ 6350 h 215900"/>
                <a:gd name="connsiteX6" fmla="*/ 104775 w 214879"/>
                <a:gd name="connsiteY6" fmla="*/ 0 h 215900"/>
                <a:gd name="connsiteX0" fmla="*/ 104775 w 214879"/>
                <a:gd name="connsiteY0" fmla="*/ 0 h 215900"/>
                <a:gd name="connsiteX1" fmla="*/ 203200 w 214879"/>
                <a:gd name="connsiteY1" fmla="*/ 76200 h 215900"/>
                <a:gd name="connsiteX2" fmla="*/ 206375 w 214879"/>
                <a:gd name="connsiteY2" fmla="*/ 171450 h 215900"/>
                <a:gd name="connsiteX3" fmla="*/ 95250 w 214879"/>
                <a:gd name="connsiteY3" fmla="*/ 215900 h 215900"/>
                <a:gd name="connsiteX4" fmla="*/ 0 w 214879"/>
                <a:gd name="connsiteY4" fmla="*/ 168275 h 215900"/>
                <a:gd name="connsiteX5" fmla="*/ 12700 w 214879"/>
                <a:gd name="connsiteY5" fmla="*/ 6350 h 215900"/>
                <a:gd name="connsiteX6" fmla="*/ 104775 w 214879"/>
                <a:gd name="connsiteY6" fmla="*/ 0 h 215900"/>
                <a:gd name="connsiteX0" fmla="*/ 104775 w 214879"/>
                <a:gd name="connsiteY0" fmla="*/ 0 h 215900"/>
                <a:gd name="connsiteX1" fmla="*/ 203200 w 214879"/>
                <a:gd name="connsiteY1" fmla="*/ 76200 h 215900"/>
                <a:gd name="connsiteX2" fmla="*/ 206375 w 214879"/>
                <a:gd name="connsiteY2" fmla="*/ 171450 h 215900"/>
                <a:gd name="connsiteX3" fmla="*/ 95250 w 214879"/>
                <a:gd name="connsiteY3" fmla="*/ 215900 h 215900"/>
                <a:gd name="connsiteX4" fmla="*/ 0 w 214879"/>
                <a:gd name="connsiteY4" fmla="*/ 168275 h 215900"/>
                <a:gd name="connsiteX5" fmla="*/ 12700 w 214879"/>
                <a:gd name="connsiteY5" fmla="*/ 6350 h 215900"/>
                <a:gd name="connsiteX6" fmla="*/ 104775 w 214879"/>
                <a:gd name="connsiteY6" fmla="*/ 0 h 215900"/>
                <a:gd name="connsiteX0" fmla="*/ 114318 w 224422"/>
                <a:gd name="connsiteY0" fmla="*/ 0 h 215900"/>
                <a:gd name="connsiteX1" fmla="*/ 212743 w 224422"/>
                <a:gd name="connsiteY1" fmla="*/ 76200 h 215900"/>
                <a:gd name="connsiteX2" fmla="*/ 215918 w 224422"/>
                <a:gd name="connsiteY2" fmla="*/ 171450 h 215900"/>
                <a:gd name="connsiteX3" fmla="*/ 104793 w 224422"/>
                <a:gd name="connsiteY3" fmla="*/ 215900 h 215900"/>
                <a:gd name="connsiteX4" fmla="*/ 9543 w 224422"/>
                <a:gd name="connsiteY4" fmla="*/ 168275 h 215900"/>
                <a:gd name="connsiteX5" fmla="*/ 22243 w 224422"/>
                <a:gd name="connsiteY5" fmla="*/ 6350 h 215900"/>
                <a:gd name="connsiteX6" fmla="*/ 114318 w 224422"/>
                <a:gd name="connsiteY6" fmla="*/ 0 h 215900"/>
                <a:gd name="connsiteX0" fmla="*/ 114318 w 224422"/>
                <a:gd name="connsiteY0" fmla="*/ 1372 h 217272"/>
                <a:gd name="connsiteX1" fmla="*/ 212743 w 224422"/>
                <a:gd name="connsiteY1" fmla="*/ 77572 h 217272"/>
                <a:gd name="connsiteX2" fmla="*/ 215918 w 224422"/>
                <a:gd name="connsiteY2" fmla="*/ 172822 h 217272"/>
                <a:gd name="connsiteX3" fmla="*/ 104793 w 224422"/>
                <a:gd name="connsiteY3" fmla="*/ 217272 h 217272"/>
                <a:gd name="connsiteX4" fmla="*/ 9543 w 224422"/>
                <a:gd name="connsiteY4" fmla="*/ 169647 h 217272"/>
                <a:gd name="connsiteX5" fmla="*/ 22243 w 224422"/>
                <a:gd name="connsiteY5" fmla="*/ 7722 h 217272"/>
                <a:gd name="connsiteX6" fmla="*/ 114318 w 224422"/>
                <a:gd name="connsiteY6" fmla="*/ 1372 h 217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4422" h="217272">
                  <a:moveTo>
                    <a:pt x="114318" y="1372"/>
                  </a:moveTo>
                  <a:cubicBezTo>
                    <a:pt x="153476" y="4547"/>
                    <a:pt x="202160" y="42647"/>
                    <a:pt x="212743" y="77572"/>
                  </a:cubicBezTo>
                  <a:cubicBezTo>
                    <a:pt x="213801" y="109322"/>
                    <a:pt x="236291" y="136310"/>
                    <a:pt x="215918" y="172822"/>
                  </a:cubicBezTo>
                  <a:cubicBezTo>
                    <a:pt x="178876" y="187639"/>
                    <a:pt x="146597" y="216743"/>
                    <a:pt x="104793" y="217272"/>
                  </a:cubicBezTo>
                  <a:cubicBezTo>
                    <a:pt x="49231" y="203778"/>
                    <a:pt x="19862" y="197428"/>
                    <a:pt x="9543" y="169647"/>
                  </a:cubicBezTo>
                  <a:cubicBezTo>
                    <a:pt x="23301" y="99003"/>
                    <a:pt x="-27233" y="64078"/>
                    <a:pt x="22243" y="7722"/>
                  </a:cubicBezTo>
                  <a:cubicBezTo>
                    <a:pt x="69603" y="-6301"/>
                    <a:pt x="83626" y="3489"/>
                    <a:pt x="114318" y="1372"/>
                  </a:cubicBezTo>
                  <a:close/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 baseline="-25000" dirty="0"/>
            </a:p>
          </p:txBody>
        </p:sp>
        <p:sp>
          <p:nvSpPr>
            <p:cNvPr id="13" name="Trachea"/>
            <p:cNvSpPr/>
            <p:nvPr/>
          </p:nvSpPr>
          <p:spPr>
            <a:xfrm>
              <a:off x="2687383" y="2894428"/>
              <a:ext cx="1113899" cy="302563"/>
            </a:xfrm>
            <a:custGeom>
              <a:avLst/>
              <a:gdLst>
                <a:gd name="connsiteX0" fmla="*/ 60325 w 523875"/>
                <a:gd name="connsiteY0" fmla="*/ 63500 h 155575"/>
                <a:gd name="connsiteX1" fmla="*/ 482600 w 523875"/>
                <a:gd name="connsiteY1" fmla="*/ 0 h 155575"/>
                <a:gd name="connsiteX2" fmla="*/ 523875 w 523875"/>
                <a:gd name="connsiteY2" fmla="*/ 82550 h 155575"/>
                <a:gd name="connsiteX3" fmla="*/ 0 w 523875"/>
                <a:gd name="connsiteY3" fmla="*/ 155575 h 155575"/>
                <a:gd name="connsiteX4" fmla="*/ 60325 w 523875"/>
                <a:gd name="connsiteY4" fmla="*/ 63500 h 155575"/>
                <a:gd name="connsiteX0" fmla="*/ 60325 w 523875"/>
                <a:gd name="connsiteY0" fmla="*/ 63500 h 155575"/>
                <a:gd name="connsiteX1" fmla="*/ 482600 w 523875"/>
                <a:gd name="connsiteY1" fmla="*/ 0 h 155575"/>
                <a:gd name="connsiteX2" fmla="*/ 523875 w 523875"/>
                <a:gd name="connsiteY2" fmla="*/ 82550 h 155575"/>
                <a:gd name="connsiteX3" fmla="*/ 0 w 523875"/>
                <a:gd name="connsiteY3" fmla="*/ 155575 h 155575"/>
                <a:gd name="connsiteX4" fmla="*/ 60325 w 523875"/>
                <a:gd name="connsiteY4" fmla="*/ 63500 h 155575"/>
                <a:gd name="connsiteX0" fmla="*/ 60325 w 523875"/>
                <a:gd name="connsiteY0" fmla="*/ 63500 h 155575"/>
                <a:gd name="connsiteX1" fmla="*/ 482600 w 523875"/>
                <a:gd name="connsiteY1" fmla="*/ 0 h 155575"/>
                <a:gd name="connsiteX2" fmla="*/ 523875 w 523875"/>
                <a:gd name="connsiteY2" fmla="*/ 82550 h 155575"/>
                <a:gd name="connsiteX3" fmla="*/ 0 w 523875"/>
                <a:gd name="connsiteY3" fmla="*/ 155575 h 155575"/>
                <a:gd name="connsiteX4" fmla="*/ 60325 w 523875"/>
                <a:gd name="connsiteY4" fmla="*/ 63500 h 155575"/>
                <a:gd name="connsiteX0" fmla="*/ 60325 w 523875"/>
                <a:gd name="connsiteY0" fmla="*/ 63665 h 155740"/>
                <a:gd name="connsiteX1" fmla="*/ 482600 w 523875"/>
                <a:gd name="connsiteY1" fmla="*/ 165 h 155740"/>
                <a:gd name="connsiteX2" fmla="*/ 523875 w 523875"/>
                <a:gd name="connsiteY2" fmla="*/ 82715 h 155740"/>
                <a:gd name="connsiteX3" fmla="*/ 0 w 523875"/>
                <a:gd name="connsiteY3" fmla="*/ 155740 h 155740"/>
                <a:gd name="connsiteX4" fmla="*/ 60325 w 523875"/>
                <a:gd name="connsiteY4" fmla="*/ 63665 h 155740"/>
                <a:gd name="connsiteX0" fmla="*/ 60325 w 523875"/>
                <a:gd name="connsiteY0" fmla="*/ 63665 h 155740"/>
                <a:gd name="connsiteX1" fmla="*/ 482600 w 523875"/>
                <a:gd name="connsiteY1" fmla="*/ 165 h 155740"/>
                <a:gd name="connsiteX2" fmla="*/ 523875 w 523875"/>
                <a:gd name="connsiteY2" fmla="*/ 82715 h 155740"/>
                <a:gd name="connsiteX3" fmla="*/ 0 w 523875"/>
                <a:gd name="connsiteY3" fmla="*/ 155740 h 155740"/>
                <a:gd name="connsiteX4" fmla="*/ 60325 w 523875"/>
                <a:gd name="connsiteY4" fmla="*/ 63665 h 155740"/>
                <a:gd name="connsiteX0" fmla="*/ 60325 w 532910"/>
                <a:gd name="connsiteY0" fmla="*/ 63665 h 155740"/>
                <a:gd name="connsiteX1" fmla="*/ 482600 w 532910"/>
                <a:gd name="connsiteY1" fmla="*/ 165 h 155740"/>
                <a:gd name="connsiteX2" fmla="*/ 523875 w 532910"/>
                <a:gd name="connsiteY2" fmla="*/ 82715 h 155740"/>
                <a:gd name="connsiteX3" fmla="*/ 0 w 532910"/>
                <a:gd name="connsiteY3" fmla="*/ 155740 h 155740"/>
                <a:gd name="connsiteX4" fmla="*/ 60325 w 532910"/>
                <a:gd name="connsiteY4" fmla="*/ 63665 h 155740"/>
                <a:gd name="connsiteX0" fmla="*/ 60325 w 532910"/>
                <a:gd name="connsiteY0" fmla="*/ 63665 h 155740"/>
                <a:gd name="connsiteX1" fmla="*/ 482600 w 532910"/>
                <a:gd name="connsiteY1" fmla="*/ 165 h 155740"/>
                <a:gd name="connsiteX2" fmla="*/ 523875 w 532910"/>
                <a:gd name="connsiteY2" fmla="*/ 82715 h 155740"/>
                <a:gd name="connsiteX3" fmla="*/ 0 w 532910"/>
                <a:gd name="connsiteY3" fmla="*/ 155740 h 155740"/>
                <a:gd name="connsiteX4" fmla="*/ 60325 w 532910"/>
                <a:gd name="connsiteY4" fmla="*/ 63665 h 155740"/>
                <a:gd name="connsiteX0" fmla="*/ 74102 w 546687"/>
                <a:gd name="connsiteY0" fmla="*/ 63665 h 155740"/>
                <a:gd name="connsiteX1" fmla="*/ 496377 w 546687"/>
                <a:gd name="connsiteY1" fmla="*/ 165 h 155740"/>
                <a:gd name="connsiteX2" fmla="*/ 537652 w 546687"/>
                <a:gd name="connsiteY2" fmla="*/ 82715 h 155740"/>
                <a:gd name="connsiteX3" fmla="*/ 13777 w 546687"/>
                <a:gd name="connsiteY3" fmla="*/ 155740 h 155740"/>
                <a:gd name="connsiteX4" fmla="*/ 74102 w 546687"/>
                <a:gd name="connsiteY4" fmla="*/ 63665 h 155740"/>
                <a:gd name="connsiteX0" fmla="*/ 74102 w 541469"/>
                <a:gd name="connsiteY0" fmla="*/ 32812 h 124887"/>
                <a:gd name="connsiteX1" fmla="*/ 441608 w 541469"/>
                <a:gd name="connsiteY1" fmla="*/ 269 h 124887"/>
                <a:gd name="connsiteX2" fmla="*/ 537652 w 541469"/>
                <a:gd name="connsiteY2" fmla="*/ 51862 h 124887"/>
                <a:gd name="connsiteX3" fmla="*/ 13777 w 541469"/>
                <a:gd name="connsiteY3" fmla="*/ 124887 h 124887"/>
                <a:gd name="connsiteX4" fmla="*/ 74102 w 541469"/>
                <a:gd name="connsiteY4" fmla="*/ 32812 h 124887"/>
                <a:gd name="connsiteX0" fmla="*/ 74102 w 545683"/>
                <a:gd name="connsiteY0" fmla="*/ 41129 h 133204"/>
                <a:gd name="connsiteX1" fmla="*/ 441608 w 545683"/>
                <a:gd name="connsiteY1" fmla="*/ 8586 h 133204"/>
                <a:gd name="connsiteX2" fmla="*/ 537652 w 545683"/>
                <a:gd name="connsiteY2" fmla="*/ 60179 h 133204"/>
                <a:gd name="connsiteX3" fmla="*/ 13777 w 545683"/>
                <a:gd name="connsiteY3" fmla="*/ 133204 h 133204"/>
                <a:gd name="connsiteX4" fmla="*/ 74102 w 545683"/>
                <a:gd name="connsiteY4" fmla="*/ 41129 h 133204"/>
                <a:gd name="connsiteX0" fmla="*/ 74102 w 545683"/>
                <a:gd name="connsiteY0" fmla="*/ 41129 h 133204"/>
                <a:gd name="connsiteX1" fmla="*/ 441608 w 545683"/>
                <a:gd name="connsiteY1" fmla="*/ 8586 h 133204"/>
                <a:gd name="connsiteX2" fmla="*/ 537652 w 545683"/>
                <a:gd name="connsiteY2" fmla="*/ 60179 h 133204"/>
                <a:gd name="connsiteX3" fmla="*/ 13777 w 545683"/>
                <a:gd name="connsiteY3" fmla="*/ 133204 h 133204"/>
                <a:gd name="connsiteX4" fmla="*/ 74102 w 545683"/>
                <a:gd name="connsiteY4" fmla="*/ 41129 h 133204"/>
                <a:gd name="connsiteX0" fmla="*/ 74102 w 545683"/>
                <a:gd name="connsiteY0" fmla="*/ 41129 h 133204"/>
                <a:gd name="connsiteX1" fmla="*/ 441608 w 545683"/>
                <a:gd name="connsiteY1" fmla="*/ 8586 h 133204"/>
                <a:gd name="connsiteX2" fmla="*/ 537652 w 545683"/>
                <a:gd name="connsiteY2" fmla="*/ 60179 h 133204"/>
                <a:gd name="connsiteX3" fmla="*/ 13777 w 545683"/>
                <a:gd name="connsiteY3" fmla="*/ 133204 h 133204"/>
                <a:gd name="connsiteX4" fmla="*/ 74102 w 545683"/>
                <a:gd name="connsiteY4" fmla="*/ 41129 h 133204"/>
                <a:gd name="connsiteX0" fmla="*/ 83184 w 542859"/>
                <a:gd name="connsiteY0" fmla="*/ 62560 h 133204"/>
                <a:gd name="connsiteX1" fmla="*/ 438784 w 542859"/>
                <a:gd name="connsiteY1" fmla="*/ 8586 h 133204"/>
                <a:gd name="connsiteX2" fmla="*/ 534828 w 542859"/>
                <a:gd name="connsiteY2" fmla="*/ 60179 h 133204"/>
                <a:gd name="connsiteX3" fmla="*/ 10953 w 542859"/>
                <a:gd name="connsiteY3" fmla="*/ 133204 h 133204"/>
                <a:gd name="connsiteX4" fmla="*/ 83184 w 542859"/>
                <a:gd name="connsiteY4" fmla="*/ 62560 h 133204"/>
                <a:gd name="connsiteX0" fmla="*/ 69102 w 547827"/>
                <a:gd name="connsiteY0" fmla="*/ 48272 h 133204"/>
                <a:gd name="connsiteX1" fmla="*/ 443752 w 547827"/>
                <a:gd name="connsiteY1" fmla="*/ 8586 h 133204"/>
                <a:gd name="connsiteX2" fmla="*/ 539796 w 547827"/>
                <a:gd name="connsiteY2" fmla="*/ 60179 h 133204"/>
                <a:gd name="connsiteX3" fmla="*/ 15921 w 547827"/>
                <a:gd name="connsiteY3" fmla="*/ 133204 h 133204"/>
                <a:gd name="connsiteX4" fmla="*/ 69102 w 547827"/>
                <a:gd name="connsiteY4" fmla="*/ 48272 h 133204"/>
                <a:gd name="connsiteX0" fmla="*/ 72396 w 546359"/>
                <a:gd name="connsiteY0" fmla="*/ 72084 h 133204"/>
                <a:gd name="connsiteX1" fmla="*/ 442284 w 546359"/>
                <a:gd name="connsiteY1" fmla="*/ 8586 h 133204"/>
                <a:gd name="connsiteX2" fmla="*/ 538328 w 546359"/>
                <a:gd name="connsiteY2" fmla="*/ 60179 h 133204"/>
                <a:gd name="connsiteX3" fmla="*/ 14453 w 546359"/>
                <a:gd name="connsiteY3" fmla="*/ 133204 h 133204"/>
                <a:gd name="connsiteX4" fmla="*/ 72396 w 546359"/>
                <a:gd name="connsiteY4" fmla="*/ 72084 h 133204"/>
                <a:gd name="connsiteX0" fmla="*/ 72396 w 546359"/>
                <a:gd name="connsiteY0" fmla="*/ 72084 h 133204"/>
                <a:gd name="connsiteX1" fmla="*/ 442284 w 546359"/>
                <a:gd name="connsiteY1" fmla="*/ 8586 h 133204"/>
                <a:gd name="connsiteX2" fmla="*/ 538328 w 546359"/>
                <a:gd name="connsiteY2" fmla="*/ 60179 h 133204"/>
                <a:gd name="connsiteX3" fmla="*/ 14453 w 546359"/>
                <a:gd name="connsiteY3" fmla="*/ 133204 h 133204"/>
                <a:gd name="connsiteX4" fmla="*/ 72396 w 546359"/>
                <a:gd name="connsiteY4" fmla="*/ 72084 h 133204"/>
                <a:gd name="connsiteX0" fmla="*/ 72396 w 545119"/>
                <a:gd name="connsiteY0" fmla="*/ 61526 h 122646"/>
                <a:gd name="connsiteX1" fmla="*/ 432759 w 545119"/>
                <a:gd name="connsiteY1" fmla="*/ 12316 h 122646"/>
                <a:gd name="connsiteX2" fmla="*/ 538328 w 545119"/>
                <a:gd name="connsiteY2" fmla="*/ 49621 h 122646"/>
                <a:gd name="connsiteX3" fmla="*/ 14453 w 545119"/>
                <a:gd name="connsiteY3" fmla="*/ 122646 h 122646"/>
                <a:gd name="connsiteX4" fmla="*/ 72396 w 545119"/>
                <a:gd name="connsiteY4" fmla="*/ 61526 h 122646"/>
                <a:gd name="connsiteX0" fmla="*/ 70733 w 543456"/>
                <a:gd name="connsiteY0" fmla="*/ 61526 h 122646"/>
                <a:gd name="connsiteX1" fmla="*/ 431096 w 543456"/>
                <a:gd name="connsiteY1" fmla="*/ 12316 h 122646"/>
                <a:gd name="connsiteX2" fmla="*/ 536665 w 543456"/>
                <a:gd name="connsiteY2" fmla="*/ 49621 h 122646"/>
                <a:gd name="connsiteX3" fmla="*/ 12790 w 543456"/>
                <a:gd name="connsiteY3" fmla="*/ 122646 h 122646"/>
                <a:gd name="connsiteX4" fmla="*/ 70733 w 543456"/>
                <a:gd name="connsiteY4" fmla="*/ 61526 h 122646"/>
                <a:gd name="connsiteX0" fmla="*/ 70733 w 543456"/>
                <a:gd name="connsiteY0" fmla="*/ 61526 h 141773"/>
                <a:gd name="connsiteX1" fmla="*/ 431096 w 543456"/>
                <a:gd name="connsiteY1" fmla="*/ 12316 h 141773"/>
                <a:gd name="connsiteX2" fmla="*/ 536665 w 543456"/>
                <a:gd name="connsiteY2" fmla="*/ 49621 h 141773"/>
                <a:gd name="connsiteX3" fmla="*/ 12790 w 543456"/>
                <a:gd name="connsiteY3" fmla="*/ 141773 h 141773"/>
                <a:gd name="connsiteX4" fmla="*/ 70733 w 543456"/>
                <a:gd name="connsiteY4" fmla="*/ 61526 h 141773"/>
                <a:gd name="connsiteX0" fmla="*/ 84331 w 557054"/>
                <a:gd name="connsiteY0" fmla="*/ 61526 h 155351"/>
                <a:gd name="connsiteX1" fmla="*/ 444694 w 557054"/>
                <a:gd name="connsiteY1" fmla="*/ 12316 h 155351"/>
                <a:gd name="connsiteX2" fmla="*/ 550263 w 557054"/>
                <a:gd name="connsiteY2" fmla="*/ 49621 h 155351"/>
                <a:gd name="connsiteX3" fmla="*/ 9300 w 557054"/>
                <a:gd name="connsiteY3" fmla="*/ 155351 h 155351"/>
                <a:gd name="connsiteX4" fmla="*/ 84331 w 557054"/>
                <a:gd name="connsiteY4" fmla="*/ 61526 h 155351"/>
                <a:gd name="connsiteX0" fmla="*/ 39136 w 588795"/>
                <a:gd name="connsiteY0" fmla="*/ 108258 h 151475"/>
                <a:gd name="connsiteX1" fmla="*/ 477342 w 588795"/>
                <a:gd name="connsiteY1" fmla="*/ 8440 h 151475"/>
                <a:gd name="connsiteX2" fmla="*/ 582911 w 588795"/>
                <a:gd name="connsiteY2" fmla="*/ 45745 h 151475"/>
                <a:gd name="connsiteX3" fmla="*/ 41948 w 588795"/>
                <a:gd name="connsiteY3" fmla="*/ 151475 h 151475"/>
                <a:gd name="connsiteX4" fmla="*/ 39136 w 588795"/>
                <a:gd name="connsiteY4" fmla="*/ 108258 h 151475"/>
                <a:gd name="connsiteX0" fmla="*/ 39136 w 588795"/>
                <a:gd name="connsiteY0" fmla="*/ 108258 h 151475"/>
                <a:gd name="connsiteX1" fmla="*/ 477342 w 588795"/>
                <a:gd name="connsiteY1" fmla="*/ 8440 h 151475"/>
                <a:gd name="connsiteX2" fmla="*/ 582911 w 588795"/>
                <a:gd name="connsiteY2" fmla="*/ 45745 h 151475"/>
                <a:gd name="connsiteX3" fmla="*/ 41948 w 588795"/>
                <a:gd name="connsiteY3" fmla="*/ 151475 h 151475"/>
                <a:gd name="connsiteX4" fmla="*/ 39136 w 588795"/>
                <a:gd name="connsiteY4" fmla="*/ 108258 h 151475"/>
                <a:gd name="connsiteX0" fmla="*/ 8226 w 557885"/>
                <a:gd name="connsiteY0" fmla="*/ 108258 h 151475"/>
                <a:gd name="connsiteX1" fmla="*/ 446432 w 557885"/>
                <a:gd name="connsiteY1" fmla="*/ 8440 h 151475"/>
                <a:gd name="connsiteX2" fmla="*/ 552001 w 557885"/>
                <a:gd name="connsiteY2" fmla="*/ 45745 h 151475"/>
                <a:gd name="connsiteX3" fmla="*/ 11038 w 557885"/>
                <a:gd name="connsiteY3" fmla="*/ 151475 h 151475"/>
                <a:gd name="connsiteX4" fmla="*/ 8226 w 557885"/>
                <a:gd name="connsiteY4" fmla="*/ 108258 h 151475"/>
                <a:gd name="connsiteX0" fmla="*/ 0 w 549659"/>
                <a:gd name="connsiteY0" fmla="*/ 108258 h 151475"/>
                <a:gd name="connsiteX1" fmla="*/ 438206 w 549659"/>
                <a:gd name="connsiteY1" fmla="*/ 8440 h 151475"/>
                <a:gd name="connsiteX2" fmla="*/ 543775 w 549659"/>
                <a:gd name="connsiteY2" fmla="*/ 45745 h 151475"/>
                <a:gd name="connsiteX3" fmla="*/ 2812 w 549659"/>
                <a:gd name="connsiteY3" fmla="*/ 151475 h 151475"/>
                <a:gd name="connsiteX4" fmla="*/ 0 w 549659"/>
                <a:gd name="connsiteY4" fmla="*/ 108258 h 151475"/>
                <a:gd name="connsiteX0" fmla="*/ 0 w 690011"/>
                <a:gd name="connsiteY0" fmla="*/ 183820 h 227037"/>
                <a:gd name="connsiteX1" fmla="*/ 438206 w 690011"/>
                <a:gd name="connsiteY1" fmla="*/ 84002 h 227037"/>
                <a:gd name="connsiteX2" fmla="*/ 688069 w 690011"/>
                <a:gd name="connsiteY2" fmla="*/ 18855 h 227037"/>
                <a:gd name="connsiteX3" fmla="*/ 2812 w 690011"/>
                <a:gd name="connsiteY3" fmla="*/ 227037 h 227037"/>
                <a:gd name="connsiteX4" fmla="*/ 0 w 690011"/>
                <a:gd name="connsiteY4" fmla="*/ 183820 h 227037"/>
                <a:gd name="connsiteX0" fmla="*/ 0 w 690011"/>
                <a:gd name="connsiteY0" fmla="*/ 183820 h 227037"/>
                <a:gd name="connsiteX1" fmla="*/ 438206 w 690011"/>
                <a:gd name="connsiteY1" fmla="*/ 84002 h 227037"/>
                <a:gd name="connsiteX2" fmla="*/ 688069 w 690011"/>
                <a:gd name="connsiteY2" fmla="*/ 18855 h 227037"/>
                <a:gd name="connsiteX3" fmla="*/ 2812 w 690011"/>
                <a:gd name="connsiteY3" fmla="*/ 227037 h 227037"/>
                <a:gd name="connsiteX4" fmla="*/ 0 w 690011"/>
                <a:gd name="connsiteY4" fmla="*/ 183820 h 227037"/>
                <a:gd name="connsiteX0" fmla="*/ 0 w 690011"/>
                <a:gd name="connsiteY0" fmla="*/ 183820 h 227037"/>
                <a:gd name="connsiteX1" fmla="*/ 438206 w 690011"/>
                <a:gd name="connsiteY1" fmla="*/ 84002 h 227037"/>
                <a:gd name="connsiteX2" fmla="*/ 688069 w 690011"/>
                <a:gd name="connsiteY2" fmla="*/ 18855 h 227037"/>
                <a:gd name="connsiteX3" fmla="*/ 2812 w 690011"/>
                <a:gd name="connsiteY3" fmla="*/ 227037 h 227037"/>
                <a:gd name="connsiteX4" fmla="*/ 0 w 690011"/>
                <a:gd name="connsiteY4" fmla="*/ 183820 h 227037"/>
                <a:gd name="connsiteX0" fmla="*/ 0 w 688069"/>
                <a:gd name="connsiteY0" fmla="*/ 169415 h 212632"/>
                <a:gd name="connsiteX1" fmla="*/ 438206 w 688069"/>
                <a:gd name="connsiteY1" fmla="*/ 69597 h 212632"/>
                <a:gd name="connsiteX2" fmla="*/ 688069 w 688069"/>
                <a:gd name="connsiteY2" fmla="*/ 4450 h 212632"/>
                <a:gd name="connsiteX3" fmla="*/ 2812 w 688069"/>
                <a:gd name="connsiteY3" fmla="*/ 212632 h 212632"/>
                <a:gd name="connsiteX4" fmla="*/ 0 w 688069"/>
                <a:gd name="connsiteY4" fmla="*/ 169415 h 212632"/>
                <a:gd name="connsiteX0" fmla="*/ 0 w 720052"/>
                <a:gd name="connsiteY0" fmla="*/ 208940 h 252157"/>
                <a:gd name="connsiteX1" fmla="*/ 668888 w 720052"/>
                <a:gd name="connsiteY1" fmla="*/ 9138 h 252157"/>
                <a:gd name="connsiteX2" fmla="*/ 688069 w 720052"/>
                <a:gd name="connsiteY2" fmla="*/ 43975 h 252157"/>
                <a:gd name="connsiteX3" fmla="*/ 2812 w 720052"/>
                <a:gd name="connsiteY3" fmla="*/ 252157 h 252157"/>
                <a:gd name="connsiteX4" fmla="*/ 0 w 720052"/>
                <a:gd name="connsiteY4" fmla="*/ 208940 h 252157"/>
                <a:gd name="connsiteX0" fmla="*/ 0 w 720052"/>
                <a:gd name="connsiteY0" fmla="*/ 208940 h 252157"/>
                <a:gd name="connsiteX1" fmla="*/ 668888 w 720052"/>
                <a:gd name="connsiteY1" fmla="*/ 9138 h 252157"/>
                <a:gd name="connsiteX2" fmla="*/ 688069 w 720052"/>
                <a:gd name="connsiteY2" fmla="*/ 43975 h 252157"/>
                <a:gd name="connsiteX3" fmla="*/ 2812 w 720052"/>
                <a:gd name="connsiteY3" fmla="*/ 252157 h 252157"/>
                <a:gd name="connsiteX4" fmla="*/ 0 w 720052"/>
                <a:gd name="connsiteY4" fmla="*/ 208940 h 252157"/>
                <a:gd name="connsiteX0" fmla="*/ 0 w 688069"/>
                <a:gd name="connsiteY0" fmla="*/ 199802 h 243019"/>
                <a:gd name="connsiteX1" fmla="*/ 668888 w 688069"/>
                <a:gd name="connsiteY1" fmla="*/ 0 h 243019"/>
                <a:gd name="connsiteX2" fmla="*/ 688069 w 688069"/>
                <a:gd name="connsiteY2" fmla="*/ 34837 h 243019"/>
                <a:gd name="connsiteX3" fmla="*/ 2812 w 688069"/>
                <a:gd name="connsiteY3" fmla="*/ 243019 h 243019"/>
                <a:gd name="connsiteX4" fmla="*/ 0 w 688069"/>
                <a:gd name="connsiteY4" fmla="*/ 199802 h 243019"/>
                <a:gd name="connsiteX0" fmla="*/ 0 w 688069"/>
                <a:gd name="connsiteY0" fmla="*/ 199802 h 243019"/>
                <a:gd name="connsiteX1" fmla="*/ 668888 w 688069"/>
                <a:gd name="connsiteY1" fmla="*/ 0 h 243019"/>
                <a:gd name="connsiteX2" fmla="*/ 688069 w 688069"/>
                <a:gd name="connsiteY2" fmla="*/ 34837 h 243019"/>
                <a:gd name="connsiteX3" fmla="*/ 2812 w 688069"/>
                <a:gd name="connsiteY3" fmla="*/ 243019 h 243019"/>
                <a:gd name="connsiteX4" fmla="*/ 0 w 688069"/>
                <a:gd name="connsiteY4" fmla="*/ 199802 h 2430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8069" h="243019">
                  <a:moveTo>
                    <a:pt x="0" y="199802"/>
                  </a:moveTo>
                  <a:cubicBezTo>
                    <a:pt x="164571" y="177048"/>
                    <a:pt x="558007" y="58353"/>
                    <a:pt x="668888" y="0"/>
                  </a:cubicBezTo>
                  <a:cubicBezTo>
                    <a:pt x="679142" y="9536"/>
                    <a:pt x="666517" y="13835"/>
                    <a:pt x="688069" y="34837"/>
                  </a:cubicBezTo>
                  <a:cubicBezTo>
                    <a:pt x="502642" y="128488"/>
                    <a:pt x="177437" y="218677"/>
                    <a:pt x="2812" y="243019"/>
                  </a:cubicBezTo>
                  <a:cubicBezTo>
                    <a:pt x="-645" y="219376"/>
                    <a:pt x="2329" y="216206"/>
                    <a:pt x="0" y="199802"/>
                  </a:cubicBezTo>
                  <a:close/>
                </a:path>
              </a:pathLst>
            </a:custGeom>
            <a:solidFill>
              <a:srgbClr val="F3B392"/>
            </a:solidFill>
            <a:ln w="6350">
              <a:solidFill>
                <a:srgbClr val="ED81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2130425" y="2564891"/>
              <a:ext cx="215899" cy="162433"/>
              <a:chOff x="2130425" y="2564891"/>
              <a:chExt cx="215899" cy="162433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2130425" y="2564891"/>
                <a:ext cx="215899" cy="16243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2158782" y="2600327"/>
                <a:ext cx="165319" cy="114300"/>
                <a:chOff x="2158782" y="2600327"/>
                <a:chExt cx="165319" cy="114300"/>
              </a:xfrm>
            </p:grpSpPr>
            <p:sp>
              <p:nvSpPr>
                <p:cNvPr id="17" name="Oval 16"/>
                <p:cNvSpPr/>
                <p:nvPr/>
              </p:nvSpPr>
              <p:spPr>
                <a:xfrm>
                  <a:off x="2158782" y="2600327"/>
                  <a:ext cx="165319" cy="114300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grpSp>
              <p:nvGrpSpPr>
                <p:cNvPr id="18" name="Group 17"/>
                <p:cNvGrpSpPr/>
                <p:nvPr/>
              </p:nvGrpSpPr>
              <p:grpSpPr>
                <a:xfrm>
                  <a:off x="2195924" y="2624679"/>
                  <a:ext cx="108000" cy="66326"/>
                  <a:chOff x="2195924" y="2624679"/>
                  <a:chExt cx="108000" cy="66326"/>
                </a:xfrm>
              </p:grpSpPr>
              <p:sp>
                <p:nvSpPr>
                  <p:cNvPr id="19" name="Oval 18"/>
                  <p:cNvSpPr>
                    <a:spLocks noChangeAspect="1"/>
                  </p:cNvSpPr>
                  <p:nvPr/>
                </p:nvSpPr>
                <p:spPr>
                  <a:xfrm>
                    <a:off x="2195924" y="2624679"/>
                    <a:ext cx="108000" cy="66326"/>
                  </a:xfrm>
                  <a:prstGeom prst="ellipse">
                    <a:avLst/>
                  </a:prstGeom>
                  <a:solidFill>
                    <a:schemeClr val="accent1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20" name="Oval 19"/>
                  <p:cNvSpPr/>
                  <p:nvPr/>
                </p:nvSpPr>
                <p:spPr>
                  <a:xfrm>
                    <a:off x="2200523" y="2629894"/>
                    <a:ext cx="91440" cy="56156"/>
                  </a:xfrm>
                  <a:prstGeom prst="ellipse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</p:grpSp>
          </p:grpSp>
        </p:grpSp>
        <p:sp>
          <p:nvSpPr>
            <p:cNvPr id="39" name="Lung"/>
            <p:cNvSpPr/>
            <p:nvPr/>
          </p:nvSpPr>
          <p:spPr>
            <a:xfrm>
              <a:off x="3582563" y="2168659"/>
              <a:ext cx="1086034" cy="949415"/>
            </a:xfrm>
            <a:custGeom>
              <a:avLst/>
              <a:gdLst>
                <a:gd name="connsiteX0" fmla="*/ 250172 w 1090767"/>
                <a:gd name="connsiteY0" fmla="*/ 387126 h 955681"/>
                <a:gd name="connsiteX1" fmla="*/ 795532 w 1090767"/>
                <a:gd name="connsiteY1" fmla="*/ 124697 h 955681"/>
                <a:gd name="connsiteX2" fmla="*/ 1074362 w 1090767"/>
                <a:gd name="connsiteY2" fmla="*/ 22186 h 955681"/>
                <a:gd name="connsiteX3" fmla="*/ 1016956 w 1090767"/>
                <a:gd name="connsiteY3" fmla="*/ 542943 h 955681"/>
                <a:gd name="connsiteX4" fmla="*/ 676619 w 1090767"/>
                <a:gd name="connsiteY4" fmla="*/ 940686 h 955681"/>
                <a:gd name="connsiteX5" fmla="*/ 270674 w 1090767"/>
                <a:gd name="connsiteY5" fmla="*/ 854577 h 955681"/>
                <a:gd name="connsiteX6" fmla="*/ 45 w 1090767"/>
                <a:gd name="connsiteY6" fmla="*/ 690559 h 955681"/>
                <a:gd name="connsiteX7" fmla="*/ 250172 w 1090767"/>
                <a:gd name="connsiteY7" fmla="*/ 387126 h 955681"/>
                <a:gd name="connsiteX0" fmla="*/ 250172 w 1090767"/>
                <a:gd name="connsiteY0" fmla="*/ 387126 h 958086"/>
                <a:gd name="connsiteX1" fmla="*/ 795532 w 1090767"/>
                <a:gd name="connsiteY1" fmla="*/ 124697 h 958086"/>
                <a:gd name="connsiteX2" fmla="*/ 1074362 w 1090767"/>
                <a:gd name="connsiteY2" fmla="*/ 22186 h 958086"/>
                <a:gd name="connsiteX3" fmla="*/ 1016956 w 1090767"/>
                <a:gd name="connsiteY3" fmla="*/ 542943 h 958086"/>
                <a:gd name="connsiteX4" fmla="*/ 676619 w 1090767"/>
                <a:gd name="connsiteY4" fmla="*/ 940686 h 958086"/>
                <a:gd name="connsiteX5" fmla="*/ 270674 w 1090767"/>
                <a:gd name="connsiteY5" fmla="*/ 854577 h 958086"/>
                <a:gd name="connsiteX6" fmla="*/ 45 w 1090767"/>
                <a:gd name="connsiteY6" fmla="*/ 690559 h 958086"/>
                <a:gd name="connsiteX7" fmla="*/ 250172 w 1090767"/>
                <a:gd name="connsiteY7" fmla="*/ 387126 h 958086"/>
                <a:gd name="connsiteX0" fmla="*/ 250172 w 1090767"/>
                <a:gd name="connsiteY0" fmla="*/ 387126 h 965662"/>
                <a:gd name="connsiteX1" fmla="*/ 795532 w 1090767"/>
                <a:gd name="connsiteY1" fmla="*/ 124697 h 965662"/>
                <a:gd name="connsiteX2" fmla="*/ 1074362 w 1090767"/>
                <a:gd name="connsiteY2" fmla="*/ 22186 h 965662"/>
                <a:gd name="connsiteX3" fmla="*/ 1016956 w 1090767"/>
                <a:gd name="connsiteY3" fmla="*/ 542943 h 965662"/>
                <a:gd name="connsiteX4" fmla="*/ 676619 w 1090767"/>
                <a:gd name="connsiteY4" fmla="*/ 940686 h 965662"/>
                <a:gd name="connsiteX5" fmla="*/ 270674 w 1090767"/>
                <a:gd name="connsiteY5" fmla="*/ 854577 h 965662"/>
                <a:gd name="connsiteX6" fmla="*/ 45 w 1090767"/>
                <a:gd name="connsiteY6" fmla="*/ 690559 h 965662"/>
                <a:gd name="connsiteX7" fmla="*/ 250172 w 1090767"/>
                <a:gd name="connsiteY7" fmla="*/ 387126 h 965662"/>
                <a:gd name="connsiteX0" fmla="*/ 250172 w 1090767"/>
                <a:gd name="connsiteY0" fmla="*/ 387126 h 958086"/>
                <a:gd name="connsiteX1" fmla="*/ 795532 w 1090767"/>
                <a:gd name="connsiteY1" fmla="*/ 124697 h 958086"/>
                <a:gd name="connsiteX2" fmla="*/ 1074362 w 1090767"/>
                <a:gd name="connsiteY2" fmla="*/ 22186 h 958086"/>
                <a:gd name="connsiteX3" fmla="*/ 1016956 w 1090767"/>
                <a:gd name="connsiteY3" fmla="*/ 542943 h 958086"/>
                <a:gd name="connsiteX4" fmla="*/ 676619 w 1090767"/>
                <a:gd name="connsiteY4" fmla="*/ 940686 h 958086"/>
                <a:gd name="connsiteX5" fmla="*/ 270674 w 1090767"/>
                <a:gd name="connsiteY5" fmla="*/ 854577 h 958086"/>
                <a:gd name="connsiteX6" fmla="*/ 45 w 1090767"/>
                <a:gd name="connsiteY6" fmla="*/ 690559 h 958086"/>
                <a:gd name="connsiteX7" fmla="*/ 250172 w 1090767"/>
                <a:gd name="connsiteY7" fmla="*/ 387126 h 958086"/>
                <a:gd name="connsiteX0" fmla="*/ 250172 w 1090767"/>
                <a:gd name="connsiteY0" fmla="*/ 387126 h 964560"/>
                <a:gd name="connsiteX1" fmla="*/ 795532 w 1090767"/>
                <a:gd name="connsiteY1" fmla="*/ 124697 h 964560"/>
                <a:gd name="connsiteX2" fmla="*/ 1074362 w 1090767"/>
                <a:gd name="connsiteY2" fmla="*/ 22186 h 964560"/>
                <a:gd name="connsiteX3" fmla="*/ 1016956 w 1090767"/>
                <a:gd name="connsiteY3" fmla="*/ 542943 h 964560"/>
                <a:gd name="connsiteX4" fmla="*/ 676619 w 1090767"/>
                <a:gd name="connsiteY4" fmla="*/ 940686 h 964560"/>
                <a:gd name="connsiteX5" fmla="*/ 270674 w 1090767"/>
                <a:gd name="connsiteY5" fmla="*/ 854577 h 964560"/>
                <a:gd name="connsiteX6" fmla="*/ 45 w 1090767"/>
                <a:gd name="connsiteY6" fmla="*/ 690559 h 964560"/>
                <a:gd name="connsiteX7" fmla="*/ 250172 w 1090767"/>
                <a:gd name="connsiteY7" fmla="*/ 387126 h 964560"/>
                <a:gd name="connsiteX0" fmla="*/ 250172 w 1090767"/>
                <a:gd name="connsiteY0" fmla="*/ 387126 h 970846"/>
                <a:gd name="connsiteX1" fmla="*/ 795532 w 1090767"/>
                <a:gd name="connsiteY1" fmla="*/ 124697 h 970846"/>
                <a:gd name="connsiteX2" fmla="*/ 1074362 w 1090767"/>
                <a:gd name="connsiteY2" fmla="*/ 22186 h 970846"/>
                <a:gd name="connsiteX3" fmla="*/ 1016956 w 1090767"/>
                <a:gd name="connsiteY3" fmla="*/ 542943 h 970846"/>
                <a:gd name="connsiteX4" fmla="*/ 676619 w 1090767"/>
                <a:gd name="connsiteY4" fmla="*/ 940686 h 970846"/>
                <a:gd name="connsiteX5" fmla="*/ 270674 w 1090767"/>
                <a:gd name="connsiteY5" fmla="*/ 854577 h 970846"/>
                <a:gd name="connsiteX6" fmla="*/ 45 w 1090767"/>
                <a:gd name="connsiteY6" fmla="*/ 690559 h 970846"/>
                <a:gd name="connsiteX7" fmla="*/ 250172 w 1090767"/>
                <a:gd name="connsiteY7" fmla="*/ 387126 h 970846"/>
                <a:gd name="connsiteX0" fmla="*/ 250172 w 1085199"/>
                <a:gd name="connsiteY0" fmla="*/ 387126 h 970846"/>
                <a:gd name="connsiteX1" fmla="*/ 795532 w 1085199"/>
                <a:gd name="connsiteY1" fmla="*/ 124697 h 970846"/>
                <a:gd name="connsiteX2" fmla="*/ 1074362 w 1085199"/>
                <a:gd name="connsiteY2" fmla="*/ 22186 h 970846"/>
                <a:gd name="connsiteX3" fmla="*/ 1016956 w 1085199"/>
                <a:gd name="connsiteY3" fmla="*/ 542943 h 970846"/>
                <a:gd name="connsiteX4" fmla="*/ 676619 w 1085199"/>
                <a:gd name="connsiteY4" fmla="*/ 940686 h 970846"/>
                <a:gd name="connsiteX5" fmla="*/ 270674 w 1085199"/>
                <a:gd name="connsiteY5" fmla="*/ 854577 h 970846"/>
                <a:gd name="connsiteX6" fmla="*/ 45 w 1085199"/>
                <a:gd name="connsiteY6" fmla="*/ 690559 h 970846"/>
                <a:gd name="connsiteX7" fmla="*/ 250172 w 1085199"/>
                <a:gd name="connsiteY7" fmla="*/ 387126 h 970846"/>
                <a:gd name="connsiteX0" fmla="*/ 250172 w 1092645"/>
                <a:gd name="connsiteY0" fmla="*/ 368931 h 952651"/>
                <a:gd name="connsiteX1" fmla="*/ 795532 w 1092645"/>
                <a:gd name="connsiteY1" fmla="*/ 106502 h 952651"/>
                <a:gd name="connsiteX2" fmla="*/ 1074362 w 1092645"/>
                <a:gd name="connsiteY2" fmla="*/ 3991 h 952651"/>
                <a:gd name="connsiteX3" fmla="*/ 1016956 w 1092645"/>
                <a:gd name="connsiteY3" fmla="*/ 524748 h 952651"/>
                <a:gd name="connsiteX4" fmla="*/ 676619 w 1092645"/>
                <a:gd name="connsiteY4" fmla="*/ 922491 h 952651"/>
                <a:gd name="connsiteX5" fmla="*/ 270674 w 1092645"/>
                <a:gd name="connsiteY5" fmla="*/ 836382 h 952651"/>
                <a:gd name="connsiteX6" fmla="*/ 45 w 1092645"/>
                <a:gd name="connsiteY6" fmla="*/ 672364 h 952651"/>
                <a:gd name="connsiteX7" fmla="*/ 250172 w 1092645"/>
                <a:gd name="connsiteY7" fmla="*/ 368931 h 952651"/>
                <a:gd name="connsiteX0" fmla="*/ 250172 w 1091887"/>
                <a:gd name="connsiteY0" fmla="*/ 368931 h 952651"/>
                <a:gd name="connsiteX1" fmla="*/ 795532 w 1091887"/>
                <a:gd name="connsiteY1" fmla="*/ 106502 h 952651"/>
                <a:gd name="connsiteX2" fmla="*/ 1074362 w 1091887"/>
                <a:gd name="connsiteY2" fmla="*/ 3991 h 952651"/>
                <a:gd name="connsiteX3" fmla="*/ 1016956 w 1091887"/>
                <a:gd name="connsiteY3" fmla="*/ 524748 h 952651"/>
                <a:gd name="connsiteX4" fmla="*/ 676619 w 1091887"/>
                <a:gd name="connsiteY4" fmla="*/ 922491 h 952651"/>
                <a:gd name="connsiteX5" fmla="*/ 270674 w 1091887"/>
                <a:gd name="connsiteY5" fmla="*/ 836382 h 952651"/>
                <a:gd name="connsiteX6" fmla="*/ 45 w 1091887"/>
                <a:gd name="connsiteY6" fmla="*/ 672364 h 952651"/>
                <a:gd name="connsiteX7" fmla="*/ 250172 w 1091887"/>
                <a:gd name="connsiteY7" fmla="*/ 368931 h 952651"/>
                <a:gd name="connsiteX0" fmla="*/ 255057 w 1091882"/>
                <a:gd name="connsiteY0" fmla="*/ 383715 h 952765"/>
                <a:gd name="connsiteX1" fmla="*/ 795527 w 1091882"/>
                <a:gd name="connsiteY1" fmla="*/ 106616 h 952765"/>
                <a:gd name="connsiteX2" fmla="*/ 1074357 w 1091882"/>
                <a:gd name="connsiteY2" fmla="*/ 4105 h 952765"/>
                <a:gd name="connsiteX3" fmla="*/ 1016951 w 1091882"/>
                <a:gd name="connsiteY3" fmla="*/ 524862 h 952765"/>
                <a:gd name="connsiteX4" fmla="*/ 676614 w 1091882"/>
                <a:gd name="connsiteY4" fmla="*/ 922605 h 952765"/>
                <a:gd name="connsiteX5" fmla="*/ 270669 w 1091882"/>
                <a:gd name="connsiteY5" fmla="*/ 836496 h 952765"/>
                <a:gd name="connsiteX6" fmla="*/ 40 w 1091882"/>
                <a:gd name="connsiteY6" fmla="*/ 672478 h 952765"/>
                <a:gd name="connsiteX7" fmla="*/ 255057 w 1091882"/>
                <a:gd name="connsiteY7" fmla="*/ 383715 h 952765"/>
                <a:gd name="connsiteX0" fmla="*/ 255057 w 1096967"/>
                <a:gd name="connsiteY0" fmla="*/ 374400 h 943450"/>
                <a:gd name="connsiteX1" fmla="*/ 795527 w 1096967"/>
                <a:gd name="connsiteY1" fmla="*/ 97301 h 943450"/>
                <a:gd name="connsiteX2" fmla="*/ 1071912 w 1096967"/>
                <a:gd name="connsiteY2" fmla="*/ 4570 h 943450"/>
                <a:gd name="connsiteX3" fmla="*/ 1016951 w 1096967"/>
                <a:gd name="connsiteY3" fmla="*/ 515547 h 943450"/>
                <a:gd name="connsiteX4" fmla="*/ 676614 w 1096967"/>
                <a:gd name="connsiteY4" fmla="*/ 913290 h 943450"/>
                <a:gd name="connsiteX5" fmla="*/ 270669 w 1096967"/>
                <a:gd name="connsiteY5" fmla="*/ 827181 h 943450"/>
                <a:gd name="connsiteX6" fmla="*/ 40 w 1096967"/>
                <a:gd name="connsiteY6" fmla="*/ 663163 h 943450"/>
                <a:gd name="connsiteX7" fmla="*/ 255057 w 1096967"/>
                <a:gd name="connsiteY7" fmla="*/ 374400 h 943450"/>
                <a:gd name="connsiteX0" fmla="*/ 255057 w 1096967"/>
                <a:gd name="connsiteY0" fmla="*/ 374400 h 943450"/>
                <a:gd name="connsiteX1" fmla="*/ 795527 w 1096967"/>
                <a:gd name="connsiteY1" fmla="*/ 97301 h 943450"/>
                <a:gd name="connsiteX2" fmla="*/ 1071912 w 1096967"/>
                <a:gd name="connsiteY2" fmla="*/ 4570 h 943450"/>
                <a:gd name="connsiteX3" fmla="*/ 1016951 w 1096967"/>
                <a:gd name="connsiteY3" fmla="*/ 515547 h 943450"/>
                <a:gd name="connsiteX4" fmla="*/ 676614 w 1096967"/>
                <a:gd name="connsiteY4" fmla="*/ 913290 h 943450"/>
                <a:gd name="connsiteX5" fmla="*/ 270669 w 1096967"/>
                <a:gd name="connsiteY5" fmla="*/ 827181 h 943450"/>
                <a:gd name="connsiteX6" fmla="*/ 40 w 1096967"/>
                <a:gd name="connsiteY6" fmla="*/ 663163 h 943450"/>
                <a:gd name="connsiteX7" fmla="*/ 255057 w 1096967"/>
                <a:gd name="connsiteY7" fmla="*/ 374400 h 943450"/>
                <a:gd name="connsiteX0" fmla="*/ 255057 w 1096967"/>
                <a:gd name="connsiteY0" fmla="*/ 374400 h 939826"/>
                <a:gd name="connsiteX1" fmla="*/ 795527 w 1096967"/>
                <a:gd name="connsiteY1" fmla="*/ 97301 h 939826"/>
                <a:gd name="connsiteX2" fmla="*/ 1071912 w 1096967"/>
                <a:gd name="connsiteY2" fmla="*/ 4570 h 939826"/>
                <a:gd name="connsiteX3" fmla="*/ 1016951 w 1096967"/>
                <a:gd name="connsiteY3" fmla="*/ 515547 h 939826"/>
                <a:gd name="connsiteX4" fmla="*/ 676614 w 1096967"/>
                <a:gd name="connsiteY4" fmla="*/ 913290 h 939826"/>
                <a:gd name="connsiteX5" fmla="*/ 270669 w 1096967"/>
                <a:gd name="connsiteY5" fmla="*/ 827181 h 939826"/>
                <a:gd name="connsiteX6" fmla="*/ 40 w 1096967"/>
                <a:gd name="connsiteY6" fmla="*/ 663163 h 939826"/>
                <a:gd name="connsiteX7" fmla="*/ 255057 w 1096967"/>
                <a:gd name="connsiteY7" fmla="*/ 374400 h 939826"/>
                <a:gd name="connsiteX0" fmla="*/ 255057 w 1096967"/>
                <a:gd name="connsiteY0" fmla="*/ 374400 h 940195"/>
                <a:gd name="connsiteX1" fmla="*/ 795527 w 1096967"/>
                <a:gd name="connsiteY1" fmla="*/ 97301 h 940195"/>
                <a:gd name="connsiteX2" fmla="*/ 1071912 w 1096967"/>
                <a:gd name="connsiteY2" fmla="*/ 4570 h 940195"/>
                <a:gd name="connsiteX3" fmla="*/ 1016951 w 1096967"/>
                <a:gd name="connsiteY3" fmla="*/ 515547 h 940195"/>
                <a:gd name="connsiteX4" fmla="*/ 676614 w 1096967"/>
                <a:gd name="connsiteY4" fmla="*/ 913290 h 940195"/>
                <a:gd name="connsiteX5" fmla="*/ 270669 w 1096967"/>
                <a:gd name="connsiteY5" fmla="*/ 827181 h 940195"/>
                <a:gd name="connsiteX6" fmla="*/ 40 w 1096967"/>
                <a:gd name="connsiteY6" fmla="*/ 663163 h 940195"/>
                <a:gd name="connsiteX7" fmla="*/ 255057 w 1096967"/>
                <a:gd name="connsiteY7" fmla="*/ 374400 h 940195"/>
                <a:gd name="connsiteX0" fmla="*/ 255057 w 1096967"/>
                <a:gd name="connsiteY0" fmla="*/ 374400 h 950748"/>
                <a:gd name="connsiteX1" fmla="*/ 795527 w 1096967"/>
                <a:gd name="connsiteY1" fmla="*/ 97301 h 950748"/>
                <a:gd name="connsiteX2" fmla="*/ 1071912 w 1096967"/>
                <a:gd name="connsiteY2" fmla="*/ 4570 h 950748"/>
                <a:gd name="connsiteX3" fmla="*/ 1016951 w 1096967"/>
                <a:gd name="connsiteY3" fmla="*/ 515547 h 950748"/>
                <a:gd name="connsiteX4" fmla="*/ 676614 w 1096967"/>
                <a:gd name="connsiteY4" fmla="*/ 913290 h 950748"/>
                <a:gd name="connsiteX5" fmla="*/ 270669 w 1096967"/>
                <a:gd name="connsiteY5" fmla="*/ 827181 h 950748"/>
                <a:gd name="connsiteX6" fmla="*/ 40 w 1096967"/>
                <a:gd name="connsiteY6" fmla="*/ 663163 h 950748"/>
                <a:gd name="connsiteX7" fmla="*/ 255057 w 1096967"/>
                <a:gd name="connsiteY7" fmla="*/ 374400 h 950748"/>
                <a:gd name="connsiteX0" fmla="*/ 255057 w 1096967"/>
                <a:gd name="connsiteY0" fmla="*/ 374400 h 953936"/>
                <a:gd name="connsiteX1" fmla="*/ 795527 w 1096967"/>
                <a:gd name="connsiteY1" fmla="*/ 97301 h 953936"/>
                <a:gd name="connsiteX2" fmla="*/ 1071912 w 1096967"/>
                <a:gd name="connsiteY2" fmla="*/ 4570 h 953936"/>
                <a:gd name="connsiteX3" fmla="*/ 1016951 w 1096967"/>
                <a:gd name="connsiteY3" fmla="*/ 515547 h 953936"/>
                <a:gd name="connsiteX4" fmla="*/ 676614 w 1096967"/>
                <a:gd name="connsiteY4" fmla="*/ 913290 h 953936"/>
                <a:gd name="connsiteX5" fmla="*/ 270669 w 1096967"/>
                <a:gd name="connsiteY5" fmla="*/ 827181 h 953936"/>
                <a:gd name="connsiteX6" fmla="*/ 40 w 1096967"/>
                <a:gd name="connsiteY6" fmla="*/ 663163 h 953936"/>
                <a:gd name="connsiteX7" fmla="*/ 255057 w 1096967"/>
                <a:gd name="connsiteY7" fmla="*/ 374400 h 953936"/>
                <a:gd name="connsiteX0" fmla="*/ 255057 w 1090154"/>
                <a:gd name="connsiteY0" fmla="*/ 374400 h 953936"/>
                <a:gd name="connsiteX1" fmla="*/ 795527 w 1090154"/>
                <a:gd name="connsiteY1" fmla="*/ 97301 h 953936"/>
                <a:gd name="connsiteX2" fmla="*/ 1071912 w 1090154"/>
                <a:gd name="connsiteY2" fmla="*/ 4570 h 953936"/>
                <a:gd name="connsiteX3" fmla="*/ 1016951 w 1090154"/>
                <a:gd name="connsiteY3" fmla="*/ 515547 h 953936"/>
                <a:gd name="connsiteX4" fmla="*/ 676614 w 1090154"/>
                <a:gd name="connsiteY4" fmla="*/ 913290 h 953936"/>
                <a:gd name="connsiteX5" fmla="*/ 270669 w 1090154"/>
                <a:gd name="connsiteY5" fmla="*/ 827181 h 953936"/>
                <a:gd name="connsiteX6" fmla="*/ 40 w 1090154"/>
                <a:gd name="connsiteY6" fmla="*/ 663163 h 953936"/>
                <a:gd name="connsiteX7" fmla="*/ 255057 w 1090154"/>
                <a:gd name="connsiteY7" fmla="*/ 374400 h 953936"/>
                <a:gd name="connsiteX0" fmla="*/ 255057 w 1077719"/>
                <a:gd name="connsiteY0" fmla="*/ 390295 h 969831"/>
                <a:gd name="connsiteX1" fmla="*/ 795527 w 1077719"/>
                <a:gd name="connsiteY1" fmla="*/ 113196 h 969831"/>
                <a:gd name="connsiteX2" fmla="*/ 1071912 w 1077719"/>
                <a:gd name="connsiteY2" fmla="*/ 20465 h 969831"/>
                <a:gd name="connsiteX3" fmla="*/ 1016951 w 1077719"/>
                <a:gd name="connsiteY3" fmla="*/ 531442 h 969831"/>
                <a:gd name="connsiteX4" fmla="*/ 676614 w 1077719"/>
                <a:gd name="connsiteY4" fmla="*/ 929185 h 969831"/>
                <a:gd name="connsiteX5" fmla="*/ 270669 w 1077719"/>
                <a:gd name="connsiteY5" fmla="*/ 843076 h 969831"/>
                <a:gd name="connsiteX6" fmla="*/ 40 w 1077719"/>
                <a:gd name="connsiteY6" fmla="*/ 679058 h 969831"/>
                <a:gd name="connsiteX7" fmla="*/ 255057 w 1077719"/>
                <a:gd name="connsiteY7" fmla="*/ 390295 h 969831"/>
                <a:gd name="connsiteX0" fmla="*/ 255057 w 1076044"/>
                <a:gd name="connsiteY0" fmla="*/ 377808 h 957344"/>
                <a:gd name="connsiteX1" fmla="*/ 795527 w 1076044"/>
                <a:gd name="connsiteY1" fmla="*/ 100709 h 957344"/>
                <a:gd name="connsiteX2" fmla="*/ 1071912 w 1076044"/>
                <a:gd name="connsiteY2" fmla="*/ 7978 h 957344"/>
                <a:gd name="connsiteX3" fmla="*/ 1016951 w 1076044"/>
                <a:gd name="connsiteY3" fmla="*/ 518955 h 957344"/>
                <a:gd name="connsiteX4" fmla="*/ 676614 w 1076044"/>
                <a:gd name="connsiteY4" fmla="*/ 916698 h 957344"/>
                <a:gd name="connsiteX5" fmla="*/ 270669 w 1076044"/>
                <a:gd name="connsiteY5" fmla="*/ 830589 h 957344"/>
                <a:gd name="connsiteX6" fmla="*/ 40 w 1076044"/>
                <a:gd name="connsiteY6" fmla="*/ 666571 h 957344"/>
                <a:gd name="connsiteX7" fmla="*/ 255057 w 1076044"/>
                <a:gd name="connsiteY7" fmla="*/ 377808 h 957344"/>
                <a:gd name="connsiteX0" fmla="*/ 255057 w 1078431"/>
                <a:gd name="connsiteY0" fmla="*/ 377808 h 957344"/>
                <a:gd name="connsiteX1" fmla="*/ 795527 w 1078431"/>
                <a:gd name="connsiteY1" fmla="*/ 100709 h 957344"/>
                <a:gd name="connsiteX2" fmla="*/ 1071912 w 1078431"/>
                <a:gd name="connsiteY2" fmla="*/ 7978 h 957344"/>
                <a:gd name="connsiteX3" fmla="*/ 1016951 w 1078431"/>
                <a:gd name="connsiteY3" fmla="*/ 518955 h 957344"/>
                <a:gd name="connsiteX4" fmla="*/ 676614 w 1078431"/>
                <a:gd name="connsiteY4" fmla="*/ 916698 h 957344"/>
                <a:gd name="connsiteX5" fmla="*/ 270669 w 1078431"/>
                <a:gd name="connsiteY5" fmla="*/ 830589 h 957344"/>
                <a:gd name="connsiteX6" fmla="*/ 40 w 1078431"/>
                <a:gd name="connsiteY6" fmla="*/ 666571 h 957344"/>
                <a:gd name="connsiteX7" fmla="*/ 255057 w 1078431"/>
                <a:gd name="connsiteY7" fmla="*/ 377808 h 957344"/>
                <a:gd name="connsiteX0" fmla="*/ 255057 w 1082742"/>
                <a:gd name="connsiteY0" fmla="*/ 368814 h 948350"/>
                <a:gd name="connsiteX1" fmla="*/ 795527 w 1082742"/>
                <a:gd name="connsiteY1" fmla="*/ 91715 h 948350"/>
                <a:gd name="connsiteX2" fmla="*/ 1074357 w 1082742"/>
                <a:gd name="connsiteY2" fmla="*/ 8763 h 948350"/>
                <a:gd name="connsiteX3" fmla="*/ 1016951 w 1082742"/>
                <a:gd name="connsiteY3" fmla="*/ 509961 h 948350"/>
                <a:gd name="connsiteX4" fmla="*/ 676614 w 1082742"/>
                <a:gd name="connsiteY4" fmla="*/ 907704 h 948350"/>
                <a:gd name="connsiteX5" fmla="*/ 270669 w 1082742"/>
                <a:gd name="connsiteY5" fmla="*/ 821595 h 948350"/>
                <a:gd name="connsiteX6" fmla="*/ 40 w 1082742"/>
                <a:gd name="connsiteY6" fmla="*/ 657577 h 948350"/>
                <a:gd name="connsiteX7" fmla="*/ 255057 w 1082742"/>
                <a:gd name="connsiteY7" fmla="*/ 368814 h 948350"/>
                <a:gd name="connsiteX0" fmla="*/ 255057 w 1084886"/>
                <a:gd name="connsiteY0" fmla="*/ 372656 h 952192"/>
                <a:gd name="connsiteX1" fmla="*/ 795527 w 1084886"/>
                <a:gd name="connsiteY1" fmla="*/ 95557 h 952192"/>
                <a:gd name="connsiteX2" fmla="*/ 1074357 w 1084886"/>
                <a:gd name="connsiteY2" fmla="*/ 12605 h 952192"/>
                <a:gd name="connsiteX3" fmla="*/ 1016951 w 1084886"/>
                <a:gd name="connsiteY3" fmla="*/ 513803 h 952192"/>
                <a:gd name="connsiteX4" fmla="*/ 676614 w 1084886"/>
                <a:gd name="connsiteY4" fmla="*/ 911546 h 952192"/>
                <a:gd name="connsiteX5" fmla="*/ 270669 w 1084886"/>
                <a:gd name="connsiteY5" fmla="*/ 825437 h 952192"/>
                <a:gd name="connsiteX6" fmla="*/ 40 w 1084886"/>
                <a:gd name="connsiteY6" fmla="*/ 661419 h 952192"/>
                <a:gd name="connsiteX7" fmla="*/ 255057 w 1084886"/>
                <a:gd name="connsiteY7" fmla="*/ 372656 h 952192"/>
                <a:gd name="connsiteX0" fmla="*/ 255057 w 1086912"/>
                <a:gd name="connsiteY0" fmla="*/ 368296 h 947832"/>
                <a:gd name="connsiteX1" fmla="*/ 795527 w 1086912"/>
                <a:gd name="connsiteY1" fmla="*/ 91197 h 947832"/>
                <a:gd name="connsiteX2" fmla="*/ 1076802 w 1086912"/>
                <a:gd name="connsiteY2" fmla="*/ 13135 h 947832"/>
                <a:gd name="connsiteX3" fmla="*/ 1016951 w 1086912"/>
                <a:gd name="connsiteY3" fmla="*/ 509443 h 947832"/>
                <a:gd name="connsiteX4" fmla="*/ 676614 w 1086912"/>
                <a:gd name="connsiteY4" fmla="*/ 907186 h 947832"/>
                <a:gd name="connsiteX5" fmla="*/ 270669 w 1086912"/>
                <a:gd name="connsiteY5" fmla="*/ 821077 h 947832"/>
                <a:gd name="connsiteX6" fmla="*/ 40 w 1086912"/>
                <a:gd name="connsiteY6" fmla="*/ 657059 h 947832"/>
                <a:gd name="connsiteX7" fmla="*/ 255057 w 1086912"/>
                <a:gd name="connsiteY7" fmla="*/ 368296 h 947832"/>
                <a:gd name="connsiteX0" fmla="*/ 255057 w 1082301"/>
                <a:gd name="connsiteY0" fmla="*/ 368296 h 947832"/>
                <a:gd name="connsiteX1" fmla="*/ 795527 w 1082301"/>
                <a:gd name="connsiteY1" fmla="*/ 91197 h 947832"/>
                <a:gd name="connsiteX2" fmla="*/ 1076802 w 1082301"/>
                <a:gd name="connsiteY2" fmla="*/ 13135 h 947832"/>
                <a:gd name="connsiteX3" fmla="*/ 1016951 w 1082301"/>
                <a:gd name="connsiteY3" fmla="*/ 509443 h 947832"/>
                <a:gd name="connsiteX4" fmla="*/ 676614 w 1082301"/>
                <a:gd name="connsiteY4" fmla="*/ 907186 h 947832"/>
                <a:gd name="connsiteX5" fmla="*/ 270669 w 1082301"/>
                <a:gd name="connsiteY5" fmla="*/ 821077 h 947832"/>
                <a:gd name="connsiteX6" fmla="*/ 40 w 1082301"/>
                <a:gd name="connsiteY6" fmla="*/ 657059 h 947832"/>
                <a:gd name="connsiteX7" fmla="*/ 255057 w 1082301"/>
                <a:gd name="connsiteY7" fmla="*/ 368296 h 947832"/>
                <a:gd name="connsiteX0" fmla="*/ 255057 w 1081586"/>
                <a:gd name="connsiteY0" fmla="*/ 368296 h 947832"/>
                <a:gd name="connsiteX1" fmla="*/ 795527 w 1081586"/>
                <a:gd name="connsiteY1" fmla="*/ 91197 h 947832"/>
                <a:gd name="connsiteX2" fmla="*/ 1076802 w 1081586"/>
                <a:gd name="connsiteY2" fmla="*/ 13135 h 947832"/>
                <a:gd name="connsiteX3" fmla="*/ 1016951 w 1081586"/>
                <a:gd name="connsiteY3" fmla="*/ 509443 h 947832"/>
                <a:gd name="connsiteX4" fmla="*/ 676614 w 1081586"/>
                <a:gd name="connsiteY4" fmla="*/ 907186 h 947832"/>
                <a:gd name="connsiteX5" fmla="*/ 270669 w 1081586"/>
                <a:gd name="connsiteY5" fmla="*/ 821077 h 947832"/>
                <a:gd name="connsiteX6" fmla="*/ 40 w 1081586"/>
                <a:gd name="connsiteY6" fmla="*/ 657059 h 947832"/>
                <a:gd name="connsiteX7" fmla="*/ 255057 w 1081586"/>
                <a:gd name="connsiteY7" fmla="*/ 368296 h 947832"/>
                <a:gd name="connsiteX0" fmla="*/ 255057 w 1085766"/>
                <a:gd name="connsiteY0" fmla="*/ 381951 h 937855"/>
                <a:gd name="connsiteX1" fmla="*/ 795527 w 1085766"/>
                <a:gd name="connsiteY1" fmla="*/ 104852 h 937855"/>
                <a:gd name="connsiteX2" fmla="*/ 1076802 w 1085766"/>
                <a:gd name="connsiteY2" fmla="*/ 26790 h 937855"/>
                <a:gd name="connsiteX3" fmla="*/ 1014506 w 1085766"/>
                <a:gd name="connsiteY3" fmla="*/ 540213 h 937855"/>
                <a:gd name="connsiteX4" fmla="*/ 676614 w 1085766"/>
                <a:gd name="connsiteY4" fmla="*/ 920841 h 937855"/>
                <a:gd name="connsiteX5" fmla="*/ 270669 w 1085766"/>
                <a:gd name="connsiteY5" fmla="*/ 834732 h 937855"/>
                <a:gd name="connsiteX6" fmla="*/ 40 w 1085766"/>
                <a:gd name="connsiteY6" fmla="*/ 670714 h 937855"/>
                <a:gd name="connsiteX7" fmla="*/ 255057 w 1085766"/>
                <a:gd name="connsiteY7" fmla="*/ 381951 h 937855"/>
                <a:gd name="connsiteX0" fmla="*/ 255057 w 1086764"/>
                <a:gd name="connsiteY0" fmla="*/ 381951 h 937855"/>
                <a:gd name="connsiteX1" fmla="*/ 795527 w 1086764"/>
                <a:gd name="connsiteY1" fmla="*/ 104852 h 937855"/>
                <a:gd name="connsiteX2" fmla="*/ 1076802 w 1086764"/>
                <a:gd name="connsiteY2" fmla="*/ 26790 h 937855"/>
                <a:gd name="connsiteX3" fmla="*/ 1014506 w 1086764"/>
                <a:gd name="connsiteY3" fmla="*/ 540213 h 937855"/>
                <a:gd name="connsiteX4" fmla="*/ 676614 w 1086764"/>
                <a:gd name="connsiteY4" fmla="*/ 920841 h 937855"/>
                <a:gd name="connsiteX5" fmla="*/ 270669 w 1086764"/>
                <a:gd name="connsiteY5" fmla="*/ 834732 h 937855"/>
                <a:gd name="connsiteX6" fmla="*/ 40 w 1086764"/>
                <a:gd name="connsiteY6" fmla="*/ 670714 h 937855"/>
                <a:gd name="connsiteX7" fmla="*/ 255057 w 1086764"/>
                <a:gd name="connsiteY7" fmla="*/ 381951 h 937855"/>
                <a:gd name="connsiteX0" fmla="*/ 255057 w 1086764"/>
                <a:gd name="connsiteY0" fmla="*/ 381951 h 960899"/>
                <a:gd name="connsiteX1" fmla="*/ 795527 w 1086764"/>
                <a:gd name="connsiteY1" fmla="*/ 104852 h 960899"/>
                <a:gd name="connsiteX2" fmla="*/ 1076802 w 1086764"/>
                <a:gd name="connsiteY2" fmla="*/ 26790 h 960899"/>
                <a:gd name="connsiteX3" fmla="*/ 1014506 w 1086764"/>
                <a:gd name="connsiteY3" fmla="*/ 540213 h 960899"/>
                <a:gd name="connsiteX4" fmla="*/ 676614 w 1086764"/>
                <a:gd name="connsiteY4" fmla="*/ 920841 h 960899"/>
                <a:gd name="connsiteX5" fmla="*/ 270669 w 1086764"/>
                <a:gd name="connsiteY5" fmla="*/ 834732 h 960899"/>
                <a:gd name="connsiteX6" fmla="*/ 40 w 1086764"/>
                <a:gd name="connsiteY6" fmla="*/ 670714 h 960899"/>
                <a:gd name="connsiteX7" fmla="*/ 255057 w 1086764"/>
                <a:gd name="connsiteY7" fmla="*/ 381951 h 960899"/>
                <a:gd name="connsiteX0" fmla="*/ 255057 w 1086764"/>
                <a:gd name="connsiteY0" fmla="*/ 381951 h 961963"/>
                <a:gd name="connsiteX1" fmla="*/ 795527 w 1086764"/>
                <a:gd name="connsiteY1" fmla="*/ 104852 h 961963"/>
                <a:gd name="connsiteX2" fmla="*/ 1076802 w 1086764"/>
                <a:gd name="connsiteY2" fmla="*/ 26790 h 961963"/>
                <a:gd name="connsiteX3" fmla="*/ 1014506 w 1086764"/>
                <a:gd name="connsiteY3" fmla="*/ 540213 h 961963"/>
                <a:gd name="connsiteX4" fmla="*/ 676614 w 1086764"/>
                <a:gd name="connsiteY4" fmla="*/ 920841 h 961963"/>
                <a:gd name="connsiteX5" fmla="*/ 270669 w 1086764"/>
                <a:gd name="connsiteY5" fmla="*/ 834732 h 961963"/>
                <a:gd name="connsiteX6" fmla="*/ 40 w 1086764"/>
                <a:gd name="connsiteY6" fmla="*/ 670714 h 961963"/>
                <a:gd name="connsiteX7" fmla="*/ 255057 w 1086764"/>
                <a:gd name="connsiteY7" fmla="*/ 381951 h 961963"/>
                <a:gd name="connsiteX0" fmla="*/ 255057 w 1086764"/>
                <a:gd name="connsiteY0" fmla="*/ 381951 h 957712"/>
                <a:gd name="connsiteX1" fmla="*/ 795527 w 1086764"/>
                <a:gd name="connsiteY1" fmla="*/ 104852 h 957712"/>
                <a:gd name="connsiteX2" fmla="*/ 1076802 w 1086764"/>
                <a:gd name="connsiteY2" fmla="*/ 26790 h 957712"/>
                <a:gd name="connsiteX3" fmla="*/ 1014506 w 1086764"/>
                <a:gd name="connsiteY3" fmla="*/ 540213 h 957712"/>
                <a:gd name="connsiteX4" fmla="*/ 676614 w 1086764"/>
                <a:gd name="connsiteY4" fmla="*/ 920841 h 957712"/>
                <a:gd name="connsiteX5" fmla="*/ 270669 w 1086764"/>
                <a:gd name="connsiteY5" fmla="*/ 834732 h 957712"/>
                <a:gd name="connsiteX6" fmla="*/ 40 w 1086764"/>
                <a:gd name="connsiteY6" fmla="*/ 670714 h 957712"/>
                <a:gd name="connsiteX7" fmla="*/ 255057 w 1086764"/>
                <a:gd name="connsiteY7" fmla="*/ 381951 h 957712"/>
                <a:gd name="connsiteX0" fmla="*/ 255057 w 1086764"/>
                <a:gd name="connsiteY0" fmla="*/ 381951 h 954534"/>
                <a:gd name="connsiteX1" fmla="*/ 795527 w 1086764"/>
                <a:gd name="connsiteY1" fmla="*/ 104852 h 954534"/>
                <a:gd name="connsiteX2" fmla="*/ 1076802 w 1086764"/>
                <a:gd name="connsiteY2" fmla="*/ 26790 h 954534"/>
                <a:gd name="connsiteX3" fmla="*/ 1014506 w 1086764"/>
                <a:gd name="connsiteY3" fmla="*/ 540213 h 954534"/>
                <a:gd name="connsiteX4" fmla="*/ 676614 w 1086764"/>
                <a:gd name="connsiteY4" fmla="*/ 920841 h 954534"/>
                <a:gd name="connsiteX5" fmla="*/ 270669 w 1086764"/>
                <a:gd name="connsiteY5" fmla="*/ 834732 h 954534"/>
                <a:gd name="connsiteX6" fmla="*/ 40 w 1086764"/>
                <a:gd name="connsiteY6" fmla="*/ 670714 h 954534"/>
                <a:gd name="connsiteX7" fmla="*/ 255057 w 1086764"/>
                <a:gd name="connsiteY7" fmla="*/ 381951 h 954534"/>
                <a:gd name="connsiteX0" fmla="*/ 255057 w 1086764"/>
                <a:gd name="connsiteY0" fmla="*/ 381951 h 957038"/>
                <a:gd name="connsiteX1" fmla="*/ 795527 w 1086764"/>
                <a:gd name="connsiteY1" fmla="*/ 104852 h 957038"/>
                <a:gd name="connsiteX2" fmla="*/ 1076802 w 1086764"/>
                <a:gd name="connsiteY2" fmla="*/ 26790 h 957038"/>
                <a:gd name="connsiteX3" fmla="*/ 1014506 w 1086764"/>
                <a:gd name="connsiteY3" fmla="*/ 540213 h 957038"/>
                <a:gd name="connsiteX4" fmla="*/ 676614 w 1086764"/>
                <a:gd name="connsiteY4" fmla="*/ 920841 h 957038"/>
                <a:gd name="connsiteX5" fmla="*/ 270669 w 1086764"/>
                <a:gd name="connsiteY5" fmla="*/ 834732 h 957038"/>
                <a:gd name="connsiteX6" fmla="*/ 40 w 1086764"/>
                <a:gd name="connsiteY6" fmla="*/ 670714 h 957038"/>
                <a:gd name="connsiteX7" fmla="*/ 255057 w 1086764"/>
                <a:gd name="connsiteY7" fmla="*/ 381951 h 957038"/>
                <a:gd name="connsiteX0" fmla="*/ 255140 w 1086847"/>
                <a:gd name="connsiteY0" fmla="*/ 381951 h 944765"/>
                <a:gd name="connsiteX1" fmla="*/ 795610 w 1086847"/>
                <a:gd name="connsiteY1" fmla="*/ 104852 h 944765"/>
                <a:gd name="connsiteX2" fmla="*/ 1076885 w 1086847"/>
                <a:gd name="connsiteY2" fmla="*/ 26790 h 944765"/>
                <a:gd name="connsiteX3" fmla="*/ 1014589 w 1086847"/>
                <a:gd name="connsiteY3" fmla="*/ 540213 h 944765"/>
                <a:gd name="connsiteX4" fmla="*/ 676697 w 1086847"/>
                <a:gd name="connsiteY4" fmla="*/ 920841 h 944765"/>
                <a:gd name="connsiteX5" fmla="*/ 282976 w 1086847"/>
                <a:gd name="connsiteY5" fmla="*/ 851846 h 944765"/>
                <a:gd name="connsiteX6" fmla="*/ 123 w 1086847"/>
                <a:gd name="connsiteY6" fmla="*/ 670714 h 944765"/>
                <a:gd name="connsiteX7" fmla="*/ 255140 w 1086847"/>
                <a:gd name="connsiteY7" fmla="*/ 381951 h 944765"/>
                <a:gd name="connsiteX0" fmla="*/ 255140 w 1086847"/>
                <a:gd name="connsiteY0" fmla="*/ 381951 h 948002"/>
                <a:gd name="connsiteX1" fmla="*/ 795610 w 1086847"/>
                <a:gd name="connsiteY1" fmla="*/ 104852 h 948002"/>
                <a:gd name="connsiteX2" fmla="*/ 1076885 w 1086847"/>
                <a:gd name="connsiteY2" fmla="*/ 26790 h 948002"/>
                <a:gd name="connsiteX3" fmla="*/ 1014589 w 1086847"/>
                <a:gd name="connsiteY3" fmla="*/ 540213 h 948002"/>
                <a:gd name="connsiteX4" fmla="*/ 676697 w 1086847"/>
                <a:gd name="connsiteY4" fmla="*/ 920841 h 948002"/>
                <a:gd name="connsiteX5" fmla="*/ 282976 w 1086847"/>
                <a:gd name="connsiteY5" fmla="*/ 851846 h 948002"/>
                <a:gd name="connsiteX6" fmla="*/ 123 w 1086847"/>
                <a:gd name="connsiteY6" fmla="*/ 670714 h 948002"/>
                <a:gd name="connsiteX7" fmla="*/ 255140 w 1086847"/>
                <a:gd name="connsiteY7" fmla="*/ 381951 h 948002"/>
                <a:gd name="connsiteX0" fmla="*/ 255140 w 1086847"/>
                <a:gd name="connsiteY0" fmla="*/ 381951 h 950173"/>
                <a:gd name="connsiteX1" fmla="*/ 795610 w 1086847"/>
                <a:gd name="connsiteY1" fmla="*/ 104852 h 950173"/>
                <a:gd name="connsiteX2" fmla="*/ 1076885 w 1086847"/>
                <a:gd name="connsiteY2" fmla="*/ 26790 h 950173"/>
                <a:gd name="connsiteX3" fmla="*/ 1014589 w 1086847"/>
                <a:gd name="connsiteY3" fmla="*/ 540213 h 950173"/>
                <a:gd name="connsiteX4" fmla="*/ 676697 w 1086847"/>
                <a:gd name="connsiteY4" fmla="*/ 920841 h 950173"/>
                <a:gd name="connsiteX5" fmla="*/ 282976 w 1086847"/>
                <a:gd name="connsiteY5" fmla="*/ 851846 h 950173"/>
                <a:gd name="connsiteX6" fmla="*/ 123 w 1086847"/>
                <a:gd name="connsiteY6" fmla="*/ 670714 h 950173"/>
                <a:gd name="connsiteX7" fmla="*/ 255140 w 1086847"/>
                <a:gd name="connsiteY7" fmla="*/ 381951 h 950173"/>
                <a:gd name="connsiteX0" fmla="*/ 255140 w 1086847"/>
                <a:gd name="connsiteY0" fmla="*/ 381951 h 956685"/>
                <a:gd name="connsiteX1" fmla="*/ 795610 w 1086847"/>
                <a:gd name="connsiteY1" fmla="*/ 104852 h 956685"/>
                <a:gd name="connsiteX2" fmla="*/ 1076885 w 1086847"/>
                <a:gd name="connsiteY2" fmla="*/ 26790 h 956685"/>
                <a:gd name="connsiteX3" fmla="*/ 1014589 w 1086847"/>
                <a:gd name="connsiteY3" fmla="*/ 540213 h 956685"/>
                <a:gd name="connsiteX4" fmla="*/ 676697 w 1086847"/>
                <a:gd name="connsiteY4" fmla="*/ 920841 h 956685"/>
                <a:gd name="connsiteX5" fmla="*/ 282976 w 1086847"/>
                <a:gd name="connsiteY5" fmla="*/ 851846 h 956685"/>
                <a:gd name="connsiteX6" fmla="*/ 123 w 1086847"/>
                <a:gd name="connsiteY6" fmla="*/ 670714 h 956685"/>
                <a:gd name="connsiteX7" fmla="*/ 255140 w 1086847"/>
                <a:gd name="connsiteY7" fmla="*/ 381951 h 956685"/>
                <a:gd name="connsiteX0" fmla="*/ 255140 w 1086847"/>
                <a:gd name="connsiteY0" fmla="*/ 374681 h 949415"/>
                <a:gd name="connsiteX1" fmla="*/ 795610 w 1086847"/>
                <a:gd name="connsiteY1" fmla="*/ 97582 h 949415"/>
                <a:gd name="connsiteX2" fmla="*/ 1076885 w 1086847"/>
                <a:gd name="connsiteY2" fmla="*/ 19520 h 949415"/>
                <a:gd name="connsiteX3" fmla="*/ 1014589 w 1086847"/>
                <a:gd name="connsiteY3" fmla="*/ 532943 h 949415"/>
                <a:gd name="connsiteX4" fmla="*/ 676697 w 1086847"/>
                <a:gd name="connsiteY4" fmla="*/ 913571 h 949415"/>
                <a:gd name="connsiteX5" fmla="*/ 282976 w 1086847"/>
                <a:gd name="connsiteY5" fmla="*/ 844576 h 949415"/>
                <a:gd name="connsiteX6" fmla="*/ 123 w 1086847"/>
                <a:gd name="connsiteY6" fmla="*/ 663444 h 949415"/>
                <a:gd name="connsiteX7" fmla="*/ 255140 w 1086847"/>
                <a:gd name="connsiteY7" fmla="*/ 374681 h 949415"/>
                <a:gd name="connsiteX0" fmla="*/ 255140 w 1086034"/>
                <a:gd name="connsiteY0" fmla="*/ 374681 h 949415"/>
                <a:gd name="connsiteX1" fmla="*/ 795610 w 1086034"/>
                <a:gd name="connsiteY1" fmla="*/ 97582 h 949415"/>
                <a:gd name="connsiteX2" fmla="*/ 1076885 w 1086034"/>
                <a:gd name="connsiteY2" fmla="*/ 19520 h 949415"/>
                <a:gd name="connsiteX3" fmla="*/ 1014589 w 1086034"/>
                <a:gd name="connsiteY3" fmla="*/ 532943 h 949415"/>
                <a:gd name="connsiteX4" fmla="*/ 676697 w 1086034"/>
                <a:gd name="connsiteY4" fmla="*/ 913571 h 949415"/>
                <a:gd name="connsiteX5" fmla="*/ 282976 w 1086034"/>
                <a:gd name="connsiteY5" fmla="*/ 844576 h 949415"/>
                <a:gd name="connsiteX6" fmla="*/ 123 w 1086034"/>
                <a:gd name="connsiteY6" fmla="*/ 663444 h 949415"/>
                <a:gd name="connsiteX7" fmla="*/ 255140 w 1086034"/>
                <a:gd name="connsiteY7" fmla="*/ 374681 h 9494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86034" h="949415">
                  <a:moveTo>
                    <a:pt x="255140" y="374681"/>
                  </a:moveTo>
                  <a:cubicBezTo>
                    <a:pt x="387721" y="280371"/>
                    <a:pt x="658653" y="156775"/>
                    <a:pt x="795610" y="97582"/>
                  </a:cubicBezTo>
                  <a:cubicBezTo>
                    <a:pt x="932567" y="38389"/>
                    <a:pt x="1040389" y="-35926"/>
                    <a:pt x="1076885" y="19520"/>
                  </a:cubicBezTo>
                  <a:cubicBezTo>
                    <a:pt x="1113381" y="74966"/>
                    <a:pt x="1029945" y="374155"/>
                    <a:pt x="1014589" y="532943"/>
                  </a:cubicBezTo>
                  <a:cubicBezTo>
                    <a:pt x="999233" y="691731"/>
                    <a:pt x="881760" y="842073"/>
                    <a:pt x="676697" y="913571"/>
                  </a:cubicBezTo>
                  <a:cubicBezTo>
                    <a:pt x="471634" y="985069"/>
                    <a:pt x="396133" y="943200"/>
                    <a:pt x="282976" y="844576"/>
                  </a:cubicBezTo>
                  <a:cubicBezTo>
                    <a:pt x="169819" y="745952"/>
                    <a:pt x="4762" y="741760"/>
                    <a:pt x="123" y="663444"/>
                  </a:cubicBezTo>
                  <a:cubicBezTo>
                    <a:pt x="-4516" y="585128"/>
                    <a:pt x="122559" y="468991"/>
                    <a:pt x="255140" y="37468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50000">
                  <a:schemeClr val="accent1">
                    <a:lumMod val="20000"/>
                    <a:lumOff val="80000"/>
                  </a:schemeClr>
                </a:gs>
                <a:gs pos="99000">
                  <a:schemeClr val="accent1">
                    <a:lumMod val="7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63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5139175" y="2666012"/>
              <a:ext cx="331377" cy="653510"/>
            </a:xfrm>
            <a:custGeom>
              <a:avLst/>
              <a:gdLst>
                <a:gd name="connsiteX0" fmla="*/ 223774 w 328801"/>
                <a:gd name="connsiteY0" fmla="*/ 554701 h 654652"/>
                <a:gd name="connsiteX1" fmla="*/ 147574 w 328801"/>
                <a:gd name="connsiteY1" fmla="*/ 510251 h 654652"/>
                <a:gd name="connsiteX2" fmla="*/ 223774 w 328801"/>
                <a:gd name="connsiteY2" fmla="*/ 314989 h 654652"/>
                <a:gd name="connsiteX3" fmla="*/ 198374 w 328801"/>
                <a:gd name="connsiteY3" fmla="*/ 164176 h 654652"/>
                <a:gd name="connsiteX4" fmla="*/ 204724 w 328801"/>
                <a:gd name="connsiteY4" fmla="*/ 100676 h 654652"/>
                <a:gd name="connsiteX5" fmla="*/ 180911 w 328801"/>
                <a:gd name="connsiteY5" fmla="*/ 168939 h 654652"/>
                <a:gd name="connsiteX6" fmla="*/ 134874 w 328801"/>
                <a:gd name="connsiteY6" fmla="*/ 159414 h 654652"/>
                <a:gd name="connsiteX7" fmla="*/ 172974 w 328801"/>
                <a:gd name="connsiteY7" fmla="*/ 178464 h 654652"/>
                <a:gd name="connsiteX8" fmla="*/ 133286 w 328801"/>
                <a:gd name="connsiteY8" fmla="*/ 519776 h 654652"/>
                <a:gd name="connsiteX9" fmla="*/ 131699 w 328801"/>
                <a:gd name="connsiteY9" fmla="*/ 518189 h 654652"/>
                <a:gd name="connsiteX10" fmla="*/ 176149 w 328801"/>
                <a:gd name="connsiteY10" fmla="*/ 576926 h 654652"/>
                <a:gd name="connsiteX11" fmla="*/ 1524 w 328801"/>
                <a:gd name="connsiteY11" fmla="*/ 649951 h 654652"/>
                <a:gd name="connsiteX12" fmla="*/ 90424 w 328801"/>
                <a:gd name="connsiteY12" fmla="*/ 432464 h 654652"/>
                <a:gd name="connsiteX13" fmla="*/ 77724 w 328801"/>
                <a:gd name="connsiteY13" fmla="*/ 261014 h 654652"/>
                <a:gd name="connsiteX14" fmla="*/ 66611 w 328801"/>
                <a:gd name="connsiteY14" fmla="*/ 92739 h 654652"/>
                <a:gd name="connsiteX15" fmla="*/ 204724 w 328801"/>
                <a:gd name="connsiteY15" fmla="*/ 664 h 654652"/>
                <a:gd name="connsiteX16" fmla="*/ 301561 w 328801"/>
                <a:gd name="connsiteY16" fmla="*/ 137189 h 654652"/>
                <a:gd name="connsiteX17" fmla="*/ 323786 w 328801"/>
                <a:gd name="connsiteY17" fmla="*/ 399126 h 654652"/>
                <a:gd name="connsiteX18" fmla="*/ 223774 w 328801"/>
                <a:gd name="connsiteY18" fmla="*/ 554701 h 654652"/>
                <a:gd name="connsiteX0" fmla="*/ 223774 w 328801"/>
                <a:gd name="connsiteY0" fmla="*/ 555304 h 655255"/>
                <a:gd name="connsiteX1" fmla="*/ 147574 w 328801"/>
                <a:gd name="connsiteY1" fmla="*/ 510854 h 655255"/>
                <a:gd name="connsiteX2" fmla="*/ 223774 w 328801"/>
                <a:gd name="connsiteY2" fmla="*/ 315592 h 655255"/>
                <a:gd name="connsiteX3" fmla="*/ 198374 w 328801"/>
                <a:gd name="connsiteY3" fmla="*/ 164779 h 655255"/>
                <a:gd name="connsiteX4" fmla="*/ 204724 w 328801"/>
                <a:gd name="connsiteY4" fmla="*/ 101279 h 655255"/>
                <a:gd name="connsiteX5" fmla="*/ 180911 w 328801"/>
                <a:gd name="connsiteY5" fmla="*/ 169542 h 655255"/>
                <a:gd name="connsiteX6" fmla="*/ 134874 w 328801"/>
                <a:gd name="connsiteY6" fmla="*/ 160017 h 655255"/>
                <a:gd name="connsiteX7" fmla="*/ 172974 w 328801"/>
                <a:gd name="connsiteY7" fmla="*/ 179067 h 655255"/>
                <a:gd name="connsiteX8" fmla="*/ 133286 w 328801"/>
                <a:gd name="connsiteY8" fmla="*/ 520379 h 655255"/>
                <a:gd name="connsiteX9" fmla="*/ 131699 w 328801"/>
                <a:gd name="connsiteY9" fmla="*/ 518792 h 655255"/>
                <a:gd name="connsiteX10" fmla="*/ 176149 w 328801"/>
                <a:gd name="connsiteY10" fmla="*/ 577529 h 655255"/>
                <a:gd name="connsiteX11" fmla="*/ 1524 w 328801"/>
                <a:gd name="connsiteY11" fmla="*/ 650554 h 655255"/>
                <a:gd name="connsiteX12" fmla="*/ 90424 w 328801"/>
                <a:gd name="connsiteY12" fmla="*/ 433067 h 655255"/>
                <a:gd name="connsiteX13" fmla="*/ 77724 w 328801"/>
                <a:gd name="connsiteY13" fmla="*/ 261617 h 655255"/>
                <a:gd name="connsiteX14" fmla="*/ 66611 w 328801"/>
                <a:gd name="connsiteY14" fmla="*/ 93342 h 655255"/>
                <a:gd name="connsiteX15" fmla="*/ 204724 w 328801"/>
                <a:gd name="connsiteY15" fmla="*/ 1267 h 655255"/>
                <a:gd name="connsiteX16" fmla="*/ 301561 w 328801"/>
                <a:gd name="connsiteY16" fmla="*/ 137792 h 655255"/>
                <a:gd name="connsiteX17" fmla="*/ 323786 w 328801"/>
                <a:gd name="connsiteY17" fmla="*/ 399729 h 655255"/>
                <a:gd name="connsiteX18" fmla="*/ 223774 w 328801"/>
                <a:gd name="connsiteY18" fmla="*/ 555304 h 655255"/>
                <a:gd name="connsiteX0" fmla="*/ 223774 w 328801"/>
                <a:gd name="connsiteY0" fmla="*/ 555304 h 655255"/>
                <a:gd name="connsiteX1" fmla="*/ 147574 w 328801"/>
                <a:gd name="connsiteY1" fmla="*/ 510854 h 655255"/>
                <a:gd name="connsiteX2" fmla="*/ 223774 w 328801"/>
                <a:gd name="connsiteY2" fmla="*/ 315592 h 655255"/>
                <a:gd name="connsiteX3" fmla="*/ 198374 w 328801"/>
                <a:gd name="connsiteY3" fmla="*/ 164779 h 655255"/>
                <a:gd name="connsiteX4" fmla="*/ 204724 w 328801"/>
                <a:gd name="connsiteY4" fmla="*/ 101279 h 655255"/>
                <a:gd name="connsiteX5" fmla="*/ 180911 w 328801"/>
                <a:gd name="connsiteY5" fmla="*/ 169542 h 655255"/>
                <a:gd name="connsiteX6" fmla="*/ 134874 w 328801"/>
                <a:gd name="connsiteY6" fmla="*/ 160017 h 655255"/>
                <a:gd name="connsiteX7" fmla="*/ 172974 w 328801"/>
                <a:gd name="connsiteY7" fmla="*/ 179067 h 655255"/>
                <a:gd name="connsiteX8" fmla="*/ 133286 w 328801"/>
                <a:gd name="connsiteY8" fmla="*/ 520379 h 655255"/>
                <a:gd name="connsiteX9" fmla="*/ 131699 w 328801"/>
                <a:gd name="connsiteY9" fmla="*/ 518792 h 655255"/>
                <a:gd name="connsiteX10" fmla="*/ 176149 w 328801"/>
                <a:gd name="connsiteY10" fmla="*/ 577529 h 655255"/>
                <a:gd name="connsiteX11" fmla="*/ 1524 w 328801"/>
                <a:gd name="connsiteY11" fmla="*/ 650554 h 655255"/>
                <a:gd name="connsiteX12" fmla="*/ 90424 w 328801"/>
                <a:gd name="connsiteY12" fmla="*/ 433067 h 655255"/>
                <a:gd name="connsiteX13" fmla="*/ 77724 w 328801"/>
                <a:gd name="connsiteY13" fmla="*/ 261617 h 655255"/>
                <a:gd name="connsiteX14" fmla="*/ 66611 w 328801"/>
                <a:gd name="connsiteY14" fmla="*/ 93342 h 655255"/>
                <a:gd name="connsiteX15" fmla="*/ 204724 w 328801"/>
                <a:gd name="connsiteY15" fmla="*/ 1267 h 655255"/>
                <a:gd name="connsiteX16" fmla="*/ 301561 w 328801"/>
                <a:gd name="connsiteY16" fmla="*/ 137792 h 655255"/>
                <a:gd name="connsiteX17" fmla="*/ 323786 w 328801"/>
                <a:gd name="connsiteY17" fmla="*/ 399729 h 655255"/>
                <a:gd name="connsiteX18" fmla="*/ 223774 w 328801"/>
                <a:gd name="connsiteY18" fmla="*/ 555304 h 655255"/>
                <a:gd name="connsiteX0" fmla="*/ 223768 w 328795"/>
                <a:gd name="connsiteY0" fmla="*/ 554713 h 654664"/>
                <a:gd name="connsiteX1" fmla="*/ 147568 w 328795"/>
                <a:gd name="connsiteY1" fmla="*/ 510263 h 654664"/>
                <a:gd name="connsiteX2" fmla="*/ 223768 w 328795"/>
                <a:gd name="connsiteY2" fmla="*/ 315001 h 654664"/>
                <a:gd name="connsiteX3" fmla="*/ 198368 w 328795"/>
                <a:gd name="connsiteY3" fmla="*/ 164188 h 654664"/>
                <a:gd name="connsiteX4" fmla="*/ 204718 w 328795"/>
                <a:gd name="connsiteY4" fmla="*/ 100688 h 654664"/>
                <a:gd name="connsiteX5" fmla="*/ 180905 w 328795"/>
                <a:gd name="connsiteY5" fmla="*/ 168951 h 654664"/>
                <a:gd name="connsiteX6" fmla="*/ 134868 w 328795"/>
                <a:gd name="connsiteY6" fmla="*/ 159426 h 654664"/>
                <a:gd name="connsiteX7" fmla="*/ 172968 w 328795"/>
                <a:gd name="connsiteY7" fmla="*/ 178476 h 654664"/>
                <a:gd name="connsiteX8" fmla="*/ 133280 w 328795"/>
                <a:gd name="connsiteY8" fmla="*/ 519788 h 654664"/>
                <a:gd name="connsiteX9" fmla="*/ 131693 w 328795"/>
                <a:gd name="connsiteY9" fmla="*/ 518201 h 654664"/>
                <a:gd name="connsiteX10" fmla="*/ 176143 w 328795"/>
                <a:gd name="connsiteY10" fmla="*/ 576938 h 654664"/>
                <a:gd name="connsiteX11" fmla="*/ 1518 w 328795"/>
                <a:gd name="connsiteY11" fmla="*/ 649963 h 654664"/>
                <a:gd name="connsiteX12" fmla="*/ 90418 w 328795"/>
                <a:gd name="connsiteY12" fmla="*/ 432476 h 654664"/>
                <a:gd name="connsiteX13" fmla="*/ 74543 w 328795"/>
                <a:gd name="connsiteY13" fmla="*/ 267376 h 654664"/>
                <a:gd name="connsiteX14" fmla="*/ 66605 w 328795"/>
                <a:gd name="connsiteY14" fmla="*/ 92751 h 654664"/>
                <a:gd name="connsiteX15" fmla="*/ 204718 w 328795"/>
                <a:gd name="connsiteY15" fmla="*/ 676 h 654664"/>
                <a:gd name="connsiteX16" fmla="*/ 301555 w 328795"/>
                <a:gd name="connsiteY16" fmla="*/ 137201 h 654664"/>
                <a:gd name="connsiteX17" fmla="*/ 323780 w 328795"/>
                <a:gd name="connsiteY17" fmla="*/ 399138 h 654664"/>
                <a:gd name="connsiteX18" fmla="*/ 223768 w 328795"/>
                <a:gd name="connsiteY18" fmla="*/ 554713 h 654664"/>
                <a:gd name="connsiteX0" fmla="*/ 223768 w 328795"/>
                <a:gd name="connsiteY0" fmla="*/ 554713 h 654664"/>
                <a:gd name="connsiteX1" fmla="*/ 147568 w 328795"/>
                <a:gd name="connsiteY1" fmla="*/ 510263 h 654664"/>
                <a:gd name="connsiteX2" fmla="*/ 223768 w 328795"/>
                <a:gd name="connsiteY2" fmla="*/ 315001 h 654664"/>
                <a:gd name="connsiteX3" fmla="*/ 198368 w 328795"/>
                <a:gd name="connsiteY3" fmla="*/ 164188 h 654664"/>
                <a:gd name="connsiteX4" fmla="*/ 204718 w 328795"/>
                <a:gd name="connsiteY4" fmla="*/ 100688 h 654664"/>
                <a:gd name="connsiteX5" fmla="*/ 180905 w 328795"/>
                <a:gd name="connsiteY5" fmla="*/ 168951 h 654664"/>
                <a:gd name="connsiteX6" fmla="*/ 134868 w 328795"/>
                <a:gd name="connsiteY6" fmla="*/ 159426 h 654664"/>
                <a:gd name="connsiteX7" fmla="*/ 172968 w 328795"/>
                <a:gd name="connsiteY7" fmla="*/ 178476 h 654664"/>
                <a:gd name="connsiteX8" fmla="*/ 133280 w 328795"/>
                <a:gd name="connsiteY8" fmla="*/ 519788 h 654664"/>
                <a:gd name="connsiteX9" fmla="*/ 131693 w 328795"/>
                <a:gd name="connsiteY9" fmla="*/ 518201 h 654664"/>
                <a:gd name="connsiteX10" fmla="*/ 176143 w 328795"/>
                <a:gd name="connsiteY10" fmla="*/ 576938 h 654664"/>
                <a:gd name="connsiteX11" fmla="*/ 1518 w 328795"/>
                <a:gd name="connsiteY11" fmla="*/ 649963 h 654664"/>
                <a:gd name="connsiteX12" fmla="*/ 90418 w 328795"/>
                <a:gd name="connsiteY12" fmla="*/ 432476 h 654664"/>
                <a:gd name="connsiteX13" fmla="*/ 74543 w 328795"/>
                <a:gd name="connsiteY13" fmla="*/ 267376 h 654664"/>
                <a:gd name="connsiteX14" fmla="*/ 66605 w 328795"/>
                <a:gd name="connsiteY14" fmla="*/ 92751 h 654664"/>
                <a:gd name="connsiteX15" fmla="*/ 204718 w 328795"/>
                <a:gd name="connsiteY15" fmla="*/ 676 h 654664"/>
                <a:gd name="connsiteX16" fmla="*/ 301555 w 328795"/>
                <a:gd name="connsiteY16" fmla="*/ 137201 h 654664"/>
                <a:gd name="connsiteX17" fmla="*/ 323780 w 328795"/>
                <a:gd name="connsiteY17" fmla="*/ 399138 h 654664"/>
                <a:gd name="connsiteX18" fmla="*/ 223768 w 328795"/>
                <a:gd name="connsiteY18" fmla="*/ 554713 h 654664"/>
                <a:gd name="connsiteX0" fmla="*/ 223768 w 328795"/>
                <a:gd name="connsiteY0" fmla="*/ 554905 h 654856"/>
                <a:gd name="connsiteX1" fmla="*/ 147568 w 328795"/>
                <a:gd name="connsiteY1" fmla="*/ 510455 h 654856"/>
                <a:gd name="connsiteX2" fmla="*/ 223768 w 328795"/>
                <a:gd name="connsiteY2" fmla="*/ 315193 h 654856"/>
                <a:gd name="connsiteX3" fmla="*/ 198368 w 328795"/>
                <a:gd name="connsiteY3" fmla="*/ 164380 h 654856"/>
                <a:gd name="connsiteX4" fmla="*/ 204718 w 328795"/>
                <a:gd name="connsiteY4" fmla="*/ 100880 h 654856"/>
                <a:gd name="connsiteX5" fmla="*/ 180905 w 328795"/>
                <a:gd name="connsiteY5" fmla="*/ 169143 h 654856"/>
                <a:gd name="connsiteX6" fmla="*/ 134868 w 328795"/>
                <a:gd name="connsiteY6" fmla="*/ 159618 h 654856"/>
                <a:gd name="connsiteX7" fmla="*/ 172968 w 328795"/>
                <a:gd name="connsiteY7" fmla="*/ 178668 h 654856"/>
                <a:gd name="connsiteX8" fmla="*/ 133280 w 328795"/>
                <a:gd name="connsiteY8" fmla="*/ 519980 h 654856"/>
                <a:gd name="connsiteX9" fmla="*/ 131693 w 328795"/>
                <a:gd name="connsiteY9" fmla="*/ 518393 h 654856"/>
                <a:gd name="connsiteX10" fmla="*/ 176143 w 328795"/>
                <a:gd name="connsiteY10" fmla="*/ 577130 h 654856"/>
                <a:gd name="connsiteX11" fmla="*/ 1518 w 328795"/>
                <a:gd name="connsiteY11" fmla="*/ 650155 h 654856"/>
                <a:gd name="connsiteX12" fmla="*/ 90418 w 328795"/>
                <a:gd name="connsiteY12" fmla="*/ 432668 h 654856"/>
                <a:gd name="connsiteX13" fmla="*/ 74543 w 328795"/>
                <a:gd name="connsiteY13" fmla="*/ 267568 h 654856"/>
                <a:gd name="connsiteX14" fmla="*/ 66605 w 328795"/>
                <a:gd name="connsiteY14" fmla="*/ 92943 h 654856"/>
                <a:gd name="connsiteX15" fmla="*/ 204718 w 328795"/>
                <a:gd name="connsiteY15" fmla="*/ 868 h 654856"/>
                <a:gd name="connsiteX16" fmla="*/ 301555 w 328795"/>
                <a:gd name="connsiteY16" fmla="*/ 137393 h 654856"/>
                <a:gd name="connsiteX17" fmla="*/ 323780 w 328795"/>
                <a:gd name="connsiteY17" fmla="*/ 399330 h 654856"/>
                <a:gd name="connsiteX18" fmla="*/ 223768 w 328795"/>
                <a:gd name="connsiteY18" fmla="*/ 554905 h 654856"/>
                <a:gd name="connsiteX0" fmla="*/ 223768 w 328795"/>
                <a:gd name="connsiteY0" fmla="*/ 556018 h 655969"/>
                <a:gd name="connsiteX1" fmla="*/ 147568 w 328795"/>
                <a:gd name="connsiteY1" fmla="*/ 511568 h 655969"/>
                <a:gd name="connsiteX2" fmla="*/ 223768 w 328795"/>
                <a:gd name="connsiteY2" fmla="*/ 316306 h 655969"/>
                <a:gd name="connsiteX3" fmla="*/ 198368 w 328795"/>
                <a:gd name="connsiteY3" fmla="*/ 165493 h 655969"/>
                <a:gd name="connsiteX4" fmla="*/ 204718 w 328795"/>
                <a:gd name="connsiteY4" fmla="*/ 101993 h 655969"/>
                <a:gd name="connsiteX5" fmla="*/ 180905 w 328795"/>
                <a:gd name="connsiteY5" fmla="*/ 170256 h 655969"/>
                <a:gd name="connsiteX6" fmla="*/ 134868 w 328795"/>
                <a:gd name="connsiteY6" fmla="*/ 160731 h 655969"/>
                <a:gd name="connsiteX7" fmla="*/ 172968 w 328795"/>
                <a:gd name="connsiteY7" fmla="*/ 179781 h 655969"/>
                <a:gd name="connsiteX8" fmla="*/ 133280 w 328795"/>
                <a:gd name="connsiteY8" fmla="*/ 521093 h 655969"/>
                <a:gd name="connsiteX9" fmla="*/ 131693 w 328795"/>
                <a:gd name="connsiteY9" fmla="*/ 519506 h 655969"/>
                <a:gd name="connsiteX10" fmla="*/ 176143 w 328795"/>
                <a:gd name="connsiteY10" fmla="*/ 578243 h 655969"/>
                <a:gd name="connsiteX11" fmla="*/ 1518 w 328795"/>
                <a:gd name="connsiteY11" fmla="*/ 651268 h 655969"/>
                <a:gd name="connsiteX12" fmla="*/ 90418 w 328795"/>
                <a:gd name="connsiteY12" fmla="*/ 433781 h 655969"/>
                <a:gd name="connsiteX13" fmla="*/ 74543 w 328795"/>
                <a:gd name="connsiteY13" fmla="*/ 268681 h 655969"/>
                <a:gd name="connsiteX14" fmla="*/ 66605 w 328795"/>
                <a:gd name="connsiteY14" fmla="*/ 94056 h 655969"/>
                <a:gd name="connsiteX15" fmla="*/ 204718 w 328795"/>
                <a:gd name="connsiteY15" fmla="*/ 1981 h 655969"/>
                <a:gd name="connsiteX16" fmla="*/ 301555 w 328795"/>
                <a:gd name="connsiteY16" fmla="*/ 138506 h 655969"/>
                <a:gd name="connsiteX17" fmla="*/ 323780 w 328795"/>
                <a:gd name="connsiteY17" fmla="*/ 400443 h 655969"/>
                <a:gd name="connsiteX18" fmla="*/ 223768 w 328795"/>
                <a:gd name="connsiteY18" fmla="*/ 556018 h 655969"/>
                <a:gd name="connsiteX0" fmla="*/ 223768 w 328795"/>
                <a:gd name="connsiteY0" fmla="*/ 556018 h 655969"/>
                <a:gd name="connsiteX1" fmla="*/ 147568 w 328795"/>
                <a:gd name="connsiteY1" fmla="*/ 511568 h 655969"/>
                <a:gd name="connsiteX2" fmla="*/ 223768 w 328795"/>
                <a:gd name="connsiteY2" fmla="*/ 316306 h 655969"/>
                <a:gd name="connsiteX3" fmla="*/ 198368 w 328795"/>
                <a:gd name="connsiteY3" fmla="*/ 165493 h 655969"/>
                <a:gd name="connsiteX4" fmla="*/ 204718 w 328795"/>
                <a:gd name="connsiteY4" fmla="*/ 101993 h 655969"/>
                <a:gd name="connsiteX5" fmla="*/ 180905 w 328795"/>
                <a:gd name="connsiteY5" fmla="*/ 170256 h 655969"/>
                <a:gd name="connsiteX6" fmla="*/ 134868 w 328795"/>
                <a:gd name="connsiteY6" fmla="*/ 160731 h 655969"/>
                <a:gd name="connsiteX7" fmla="*/ 172968 w 328795"/>
                <a:gd name="connsiteY7" fmla="*/ 179781 h 655969"/>
                <a:gd name="connsiteX8" fmla="*/ 133280 w 328795"/>
                <a:gd name="connsiteY8" fmla="*/ 521093 h 655969"/>
                <a:gd name="connsiteX9" fmla="*/ 131693 w 328795"/>
                <a:gd name="connsiteY9" fmla="*/ 519506 h 655969"/>
                <a:gd name="connsiteX10" fmla="*/ 176143 w 328795"/>
                <a:gd name="connsiteY10" fmla="*/ 578243 h 655969"/>
                <a:gd name="connsiteX11" fmla="*/ 1518 w 328795"/>
                <a:gd name="connsiteY11" fmla="*/ 651268 h 655969"/>
                <a:gd name="connsiteX12" fmla="*/ 90418 w 328795"/>
                <a:gd name="connsiteY12" fmla="*/ 433781 h 655969"/>
                <a:gd name="connsiteX13" fmla="*/ 74543 w 328795"/>
                <a:gd name="connsiteY13" fmla="*/ 268681 h 655969"/>
                <a:gd name="connsiteX14" fmla="*/ 66605 w 328795"/>
                <a:gd name="connsiteY14" fmla="*/ 94056 h 655969"/>
                <a:gd name="connsiteX15" fmla="*/ 204718 w 328795"/>
                <a:gd name="connsiteY15" fmla="*/ 1981 h 655969"/>
                <a:gd name="connsiteX16" fmla="*/ 301555 w 328795"/>
                <a:gd name="connsiteY16" fmla="*/ 138506 h 655969"/>
                <a:gd name="connsiteX17" fmla="*/ 323780 w 328795"/>
                <a:gd name="connsiteY17" fmla="*/ 400443 h 655969"/>
                <a:gd name="connsiteX18" fmla="*/ 223768 w 328795"/>
                <a:gd name="connsiteY18" fmla="*/ 556018 h 655969"/>
                <a:gd name="connsiteX0" fmla="*/ 223768 w 328795"/>
                <a:gd name="connsiteY0" fmla="*/ 554081 h 654032"/>
                <a:gd name="connsiteX1" fmla="*/ 147568 w 328795"/>
                <a:gd name="connsiteY1" fmla="*/ 509631 h 654032"/>
                <a:gd name="connsiteX2" fmla="*/ 223768 w 328795"/>
                <a:gd name="connsiteY2" fmla="*/ 314369 h 654032"/>
                <a:gd name="connsiteX3" fmla="*/ 198368 w 328795"/>
                <a:gd name="connsiteY3" fmla="*/ 163556 h 654032"/>
                <a:gd name="connsiteX4" fmla="*/ 204718 w 328795"/>
                <a:gd name="connsiteY4" fmla="*/ 100056 h 654032"/>
                <a:gd name="connsiteX5" fmla="*/ 180905 w 328795"/>
                <a:gd name="connsiteY5" fmla="*/ 168319 h 654032"/>
                <a:gd name="connsiteX6" fmla="*/ 134868 w 328795"/>
                <a:gd name="connsiteY6" fmla="*/ 158794 h 654032"/>
                <a:gd name="connsiteX7" fmla="*/ 172968 w 328795"/>
                <a:gd name="connsiteY7" fmla="*/ 177844 h 654032"/>
                <a:gd name="connsiteX8" fmla="*/ 133280 w 328795"/>
                <a:gd name="connsiteY8" fmla="*/ 519156 h 654032"/>
                <a:gd name="connsiteX9" fmla="*/ 131693 w 328795"/>
                <a:gd name="connsiteY9" fmla="*/ 517569 h 654032"/>
                <a:gd name="connsiteX10" fmla="*/ 176143 w 328795"/>
                <a:gd name="connsiteY10" fmla="*/ 576306 h 654032"/>
                <a:gd name="connsiteX11" fmla="*/ 1518 w 328795"/>
                <a:gd name="connsiteY11" fmla="*/ 649331 h 654032"/>
                <a:gd name="connsiteX12" fmla="*/ 90418 w 328795"/>
                <a:gd name="connsiteY12" fmla="*/ 431844 h 654032"/>
                <a:gd name="connsiteX13" fmla="*/ 74543 w 328795"/>
                <a:gd name="connsiteY13" fmla="*/ 266744 h 654032"/>
                <a:gd name="connsiteX14" fmla="*/ 66605 w 328795"/>
                <a:gd name="connsiteY14" fmla="*/ 92119 h 654032"/>
                <a:gd name="connsiteX15" fmla="*/ 193606 w 328795"/>
                <a:gd name="connsiteY15" fmla="*/ 1632 h 654032"/>
                <a:gd name="connsiteX16" fmla="*/ 301555 w 328795"/>
                <a:gd name="connsiteY16" fmla="*/ 136569 h 654032"/>
                <a:gd name="connsiteX17" fmla="*/ 323780 w 328795"/>
                <a:gd name="connsiteY17" fmla="*/ 398506 h 654032"/>
                <a:gd name="connsiteX18" fmla="*/ 223768 w 328795"/>
                <a:gd name="connsiteY18" fmla="*/ 554081 h 654032"/>
                <a:gd name="connsiteX0" fmla="*/ 223768 w 328570"/>
                <a:gd name="connsiteY0" fmla="*/ 554081 h 654032"/>
                <a:gd name="connsiteX1" fmla="*/ 147568 w 328570"/>
                <a:gd name="connsiteY1" fmla="*/ 509631 h 654032"/>
                <a:gd name="connsiteX2" fmla="*/ 223768 w 328570"/>
                <a:gd name="connsiteY2" fmla="*/ 314369 h 654032"/>
                <a:gd name="connsiteX3" fmla="*/ 198368 w 328570"/>
                <a:gd name="connsiteY3" fmla="*/ 163556 h 654032"/>
                <a:gd name="connsiteX4" fmla="*/ 204718 w 328570"/>
                <a:gd name="connsiteY4" fmla="*/ 100056 h 654032"/>
                <a:gd name="connsiteX5" fmla="*/ 180905 w 328570"/>
                <a:gd name="connsiteY5" fmla="*/ 168319 h 654032"/>
                <a:gd name="connsiteX6" fmla="*/ 134868 w 328570"/>
                <a:gd name="connsiteY6" fmla="*/ 158794 h 654032"/>
                <a:gd name="connsiteX7" fmla="*/ 172968 w 328570"/>
                <a:gd name="connsiteY7" fmla="*/ 177844 h 654032"/>
                <a:gd name="connsiteX8" fmla="*/ 133280 w 328570"/>
                <a:gd name="connsiteY8" fmla="*/ 519156 h 654032"/>
                <a:gd name="connsiteX9" fmla="*/ 131693 w 328570"/>
                <a:gd name="connsiteY9" fmla="*/ 517569 h 654032"/>
                <a:gd name="connsiteX10" fmla="*/ 176143 w 328570"/>
                <a:gd name="connsiteY10" fmla="*/ 576306 h 654032"/>
                <a:gd name="connsiteX11" fmla="*/ 1518 w 328570"/>
                <a:gd name="connsiteY11" fmla="*/ 649331 h 654032"/>
                <a:gd name="connsiteX12" fmla="*/ 90418 w 328570"/>
                <a:gd name="connsiteY12" fmla="*/ 431844 h 654032"/>
                <a:gd name="connsiteX13" fmla="*/ 74543 w 328570"/>
                <a:gd name="connsiteY13" fmla="*/ 266744 h 654032"/>
                <a:gd name="connsiteX14" fmla="*/ 66605 w 328570"/>
                <a:gd name="connsiteY14" fmla="*/ 92119 h 654032"/>
                <a:gd name="connsiteX15" fmla="*/ 193606 w 328570"/>
                <a:gd name="connsiteY15" fmla="*/ 1632 h 654032"/>
                <a:gd name="connsiteX16" fmla="*/ 301555 w 328570"/>
                <a:gd name="connsiteY16" fmla="*/ 136569 h 654032"/>
                <a:gd name="connsiteX17" fmla="*/ 323780 w 328570"/>
                <a:gd name="connsiteY17" fmla="*/ 398506 h 654032"/>
                <a:gd name="connsiteX18" fmla="*/ 223768 w 328570"/>
                <a:gd name="connsiteY18" fmla="*/ 554081 h 654032"/>
                <a:gd name="connsiteX0" fmla="*/ 223768 w 328570"/>
                <a:gd name="connsiteY0" fmla="*/ 554081 h 654032"/>
                <a:gd name="connsiteX1" fmla="*/ 147568 w 328570"/>
                <a:gd name="connsiteY1" fmla="*/ 509631 h 654032"/>
                <a:gd name="connsiteX2" fmla="*/ 223768 w 328570"/>
                <a:gd name="connsiteY2" fmla="*/ 314369 h 654032"/>
                <a:gd name="connsiteX3" fmla="*/ 198368 w 328570"/>
                <a:gd name="connsiteY3" fmla="*/ 163556 h 654032"/>
                <a:gd name="connsiteX4" fmla="*/ 204718 w 328570"/>
                <a:gd name="connsiteY4" fmla="*/ 100056 h 654032"/>
                <a:gd name="connsiteX5" fmla="*/ 180905 w 328570"/>
                <a:gd name="connsiteY5" fmla="*/ 168319 h 654032"/>
                <a:gd name="connsiteX6" fmla="*/ 134868 w 328570"/>
                <a:gd name="connsiteY6" fmla="*/ 158794 h 654032"/>
                <a:gd name="connsiteX7" fmla="*/ 172968 w 328570"/>
                <a:gd name="connsiteY7" fmla="*/ 177844 h 654032"/>
                <a:gd name="connsiteX8" fmla="*/ 133280 w 328570"/>
                <a:gd name="connsiteY8" fmla="*/ 519156 h 654032"/>
                <a:gd name="connsiteX9" fmla="*/ 131693 w 328570"/>
                <a:gd name="connsiteY9" fmla="*/ 517569 h 654032"/>
                <a:gd name="connsiteX10" fmla="*/ 176143 w 328570"/>
                <a:gd name="connsiteY10" fmla="*/ 576306 h 654032"/>
                <a:gd name="connsiteX11" fmla="*/ 1518 w 328570"/>
                <a:gd name="connsiteY11" fmla="*/ 649331 h 654032"/>
                <a:gd name="connsiteX12" fmla="*/ 90418 w 328570"/>
                <a:gd name="connsiteY12" fmla="*/ 431844 h 654032"/>
                <a:gd name="connsiteX13" fmla="*/ 74543 w 328570"/>
                <a:gd name="connsiteY13" fmla="*/ 266744 h 654032"/>
                <a:gd name="connsiteX14" fmla="*/ 66605 w 328570"/>
                <a:gd name="connsiteY14" fmla="*/ 92119 h 654032"/>
                <a:gd name="connsiteX15" fmla="*/ 193606 w 328570"/>
                <a:gd name="connsiteY15" fmla="*/ 1632 h 654032"/>
                <a:gd name="connsiteX16" fmla="*/ 301555 w 328570"/>
                <a:gd name="connsiteY16" fmla="*/ 136569 h 654032"/>
                <a:gd name="connsiteX17" fmla="*/ 323780 w 328570"/>
                <a:gd name="connsiteY17" fmla="*/ 398506 h 654032"/>
                <a:gd name="connsiteX18" fmla="*/ 223768 w 328570"/>
                <a:gd name="connsiteY18" fmla="*/ 554081 h 654032"/>
                <a:gd name="connsiteX0" fmla="*/ 209480 w 329588"/>
                <a:gd name="connsiteY0" fmla="*/ 558843 h 654032"/>
                <a:gd name="connsiteX1" fmla="*/ 147568 w 329588"/>
                <a:gd name="connsiteY1" fmla="*/ 509631 h 654032"/>
                <a:gd name="connsiteX2" fmla="*/ 223768 w 329588"/>
                <a:gd name="connsiteY2" fmla="*/ 314369 h 654032"/>
                <a:gd name="connsiteX3" fmla="*/ 198368 w 329588"/>
                <a:gd name="connsiteY3" fmla="*/ 163556 h 654032"/>
                <a:gd name="connsiteX4" fmla="*/ 204718 w 329588"/>
                <a:gd name="connsiteY4" fmla="*/ 100056 h 654032"/>
                <a:gd name="connsiteX5" fmla="*/ 180905 w 329588"/>
                <a:gd name="connsiteY5" fmla="*/ 168319 h 654032"/>
                <a:gd name="connsiteX6" fmla="*/ 134868 w 329588"/>
                <a:gd name="connsiteY6" fmla="*/ 158794 h 654032"/>
                <a:gd name="connsiteX7" fmla="*/ 172968 w 329588"/>
                <a:gd name="connsiteY7" fmla="*/ 177844 h 654032"/>
                <a:gd name="connsiteX8" fmla="*/ 133280 w 329588"/>
                <a:gd name="connsiteY8" fmla="*/ 519156 h 654032"/>
                <a:gd name="connsiteX9" fmla="*/ 131693 w 329588"/>
                <a:gd name="connsiteY9" fmla="*/ 517569 h 654032"/>
                <a:gd name="connsiteX10" fmla="*/ 176143 w 329588"/>
                <a:gd name="connsiteY10" fmla="*/ 576306 h 654032"/>
                <a:gd name="connsiteX11" fmla="*/ 1518 w 329588"/>
                <a:gd name="connsiteY11" fmla="*/ 649331 h 654032"/>
                <a:gd name="connsiteX12" fmla="*/ 90418 w 329588"/>
                <a:gd name="connsiteY12" fmla="*/ 431844 h 654032"/>
                <a:gd name="connsiteX13" fmla="*/ 74543 w 329588"/>
                <a:gd name="connsiteY13" fmla="*/ 266744 h 654032"/>
                <a:gd name="connsiteX14" fmla="*/ 66605 w 329588"/>
                <a:gd name="connsiteY14" fmla="*/ 92119 h 654032"/>
                <a:gd name="connsiteX15" fmla="*/ 193606 w 329588"/>
                <a:gd name="connsiteY15" fmla="*/ 1632 h 654032"/>
                <a:gd name="connsiteX16" fmla="*/ 301555 w 329588"/>
                <a:gd name="connsiteY16" fmla="*/ 136569 h 654032"/>
                <a:gd name="connsiteX17" fmla="*/ 323780 w 329588"/>
                <a:gd name="connsiteY17" fmla="*/ 398506 h 654032"/>
                <a:gd name="connsiteX18" fmla="*/ 209480 w 329588"/>
                <a:gd name="connsiteY18" fmla="*/ 558843 h 654032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04088 w 328958"/>
                <a:gd name="connsiteY4" fmla="*/ 10005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172338 w 328958"/>
                <a:gd name="connsiteY7" fmla="*/ 177844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07263 w 328958"/>
                <a:gd name="connsiteY7" fmla="*/ 2429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3138 w 328958"/>
                <a:gd name="connsiteY2" fmla="*/ 314369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07263 w 328958"/>
                <a:gd name="connsiteY7" fmla="*/ 2429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32663 w 328958"/>
                <a:gd name="connsiteY2" fmla="*/ 331831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07263 w 328958"/>
                <a:gd name="connsiteY7" fmla="*/ 2429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6313 w 328958"/>
                <a:gd name="connsiteY2" fmla="*/ 322306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07263 w 328958"/>
                <a:gd name="connsiteY7" fmla="*/ 2429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6313 w 328958"/>
                <a:gd name="connsiteY2" fmla="*/ 322306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13613 w 328958"/>
                <a:gd name="connsiteY7" fmla="*/ 2556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6313 w 328958"/>
                <a:gd name="connsiteY2" fmla="*/ 322306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13613 w 328958"/>
                <a:gd name="connsiteY7" fmla="*/ 2556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6313 w 328958"/>
                <a:gd name="connsiteY2" fmla="*/ 322306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13613 w 328958"/>
                <a:gd name="connsiteY7" fmla="*/ 2556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08850 w 328958"/>
                <a:gd name="connsiteY0" fmla="*/ 558843 h 656129"/>
                <a:gd name="connsiteX1" fmla="*/ 146938 w 328958"/>
                <a:gd name="connsiteY1" fmla="*/ 509631 h 656129"/>
                <a:gd name="connsiteX2" fmla="*/ 226313 w 328958"/>
                <a:gd name="connsiteY2" fmla="*/ 322306 h 656129"/>
                <a:gd name="connsiteX3" fmla="*/ 197738 w 328958"/>
                <a:gd name="connsiteY3" fmla="*/ 163556 h 656129"/>
                <a:gd name="connsiteX4" fmla="*/ 221550 w 328958"/>
                <a:gd name="connsiteY4" fmla="*/ 106406 h 656129"/>
                <a:gd name="connsiteX5" fmla="*/ 180275 w 328958"/>
                <a:gd name="connsiteY5" fmla="*/ 168319 h 656129"/>
                <a:gd name="connsiteX6" fmla="*/ 134238 w 328958"/>
                <a:gd name="connsiteY6" fmla="*/ 158794 h 656129"/>
                <a:gd name="connsiteX7" fmla="*/ 213613 w 328958"/>
                <a:gd name="connsiteY7" fmla="*/ 255632 h 656129"/>
                <a:gd name="connsiteX8" fmla="*/ 132650 w 328958"/>
                <a:gd name="connsiteY8" fmla="*/ 519156 h 656129"/>
                <a:gd name="connsiteX9" fmla="*/ 131063 w 328958"/>
                <a:gd name="connsiteY9" fmla="*/ 517569 h 656129"/>
                <a:gd name="connsiteX10" fmla="*/ 153288 w 328958"/>
                <a:gd name="connsiteY10" fmla="*/ 593769 h 656129"/>
                <a:gd name="connsiteX11" fmla="*/ 888 w 328958"/>
                <a:gd name="connsiteY11" fmla="*/ 649331 h 656129"/>
                <a:gd name="connsiteX12" fmla="*/ 89788 w 328958"/>
                <a:gd name="connsiteY12" fmla="*/ 431844 h 656129"/>
                <a:gd name="connsiteX13" fmla="*/ 73913 w 328958"/>
                <a:gd name="connsiteY13" fmla="*/ 266744 h 656129"/>
                <a:gd name="connsiteX14" fmla="*/ 65975 w 328958"/>
                <a:gd name="connsiteY14" fmla="*/ 92119 h 656129"/>
                <a:gd name="connsiteX15" fmla="*/ 192976 w 328958"/>
                <a:gd name="connsiteY15" fmla="*/ 1632 h 656129"/>
                <a:gd name="connsiteX16" fmla="*/ 300925 w 328958"/>
                <a:gd name="connsiteY16" fmla="*/ 136569 h 656129"/>
                <a:gd name="connsiteX17" fmla="*/ 323150 w 328958"/>
                <a:gd name="connsiteY17" fmla="*/ 398506 h 656129"/>
                <a:gd name="connsiteX18" fmla="*/ 208850 w 328958"/>
                <a:gd name="connsiteY18" fmla="*/ 558843 h 656129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3802 w 330110"/>
                <a:gd name="connsiteY8" fmla="*/ 519156 h 653156"/>
                <a:gd name="connsiteX9" fmla="*/ 132215 w 330110"/>
                <a:gd name="connsiteY9" fmla="*/ 517569 h 653156"/>
                <a:gd name="connsiteX10" fmla="*/ 192540 w 330110"/>
                <a:gd name="connsiteY10" fmla="*/ 566782 h 653156"/>
                <a:gd name="connsiteX11" fmla="*/ 2040 w 330110"/>
                <a:gd name="connsiteY11" fmla="*/ 649331 h 653156"/>
                <a:gd name="connsiteX12" fmla="*/ 90940 w 330110"/>
                <a:gd name="connsiteY12" fmla="*/ 431844 h 653156"/>
                <a:gd name="connsiteX13" fmla="*/ 75065 w 330110"/>
                <a:gd name="connsiteY13" fmla="*/ 266744 h 653156"/>
                <a:gd name="connsiteX14" fmla="*/ 67127 w 330110"/>
                <a:gd name="connsiteY14" fmla="*/ 92119 h 653156"/>
                <a:gd name="connsiteX15" fmla="*/ 194128 w 330110"/>
                <a:gd name="connsiteY15" fmla="*/ 1632 h 653156"/>
                <a:gd name="connsiteX16" fmla="*/ 302077 w 330110"/>
                <a:gd name="connsiteY16" fmla="*/ 136569 h 653156"/>
                <a:gd name="connsiteX17" fmla="*/ 324302 w 330110"/>
                <a:gd name="connsiteY17" fmla="*/ 398506 h 653156"/>
                <a:gd name="connsiteX18" fmla="*/ 210002 w 330110"/>
                <a:gd name="connsiteY18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3802 w 330110"/>
                <a:gd name="connsiteY8" fmla="*/ 519156 h 653156"/>
                <a:gd name="connsiteX9" fmla="*/ 132215 w 330110"/>
                <a:gd name="connsiteY9" fmla="*/ 517569 h 653156"/>
                <a:gd name="connsiteX10" fmla="*/ 192540 w 330110"/>
                <a:gd name="connsiteY10" fmla="*/ 566782 h 653156"/>
                <a:gd name="connsiteX11" fmla="*/ 2040 w 330110"/>
                <a:gd name="connsiteY11" fmla="*/ 649331 h 653156"/>
                <a:gd name="connsiteX12" fmla="*/ 90940 w 330110"/>
                <a:gd name="connsiteY12" fmla="*/ 431844 h 653156"/>
                <a:gd name="connsiteX13" fmla="*/ 75065 w 330110"/>
                <a:gd name="connsiteY13" fmla="*/ 266744 h 653156"/>
                <a:gd name="connsiteX14" fmla="*/ 67127 w 330110"/>
                <a:gd name="connsiteY14" fmla="*/ 92119 h 653156"/>
                <a:gd name="connsiteX15" fmla="*/ 194128 w 330110"/>
                <a:gd name="connsiteY15" fmla="*/ 1632 h 653156"/>
                <a:gd name="connsiteX16" fmla="*/ 302077 w 330110"/>
                <a:gd name="connsiteY16" fmla="*/ 136569 h 653156"/>
                <a:gd name="connsiteX17" fmla="*/ 324302 w 330110"/>
                <a:gd name="connsiteY17" fmla="*/ 398506 h 653156"/>
                <a:gd name="connsiteX18" fmla="*/ 210002 w 330110"/>
                <a:gd name="connsiteY18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3802 w 330110"/>
                <a:gd name="connsiteY8" fmla="*/ 519156 h 653156"/>
                <a:gd name="connsiteX9" fmla="*/ 132215 w 330110"/>
                <a:gd name="connsiteY9" fmla="*/ 517569 h 653156"/>
                <a:gd name="connsiteX10" fmla="*/ 192540 w 330110"/>
                <a:gd name="connsiteY10" fmla="*/ 566782 h 653156"/>
                <a:gd name="connsiteX11" fmla="*/ 2040 w 330110"/>
                <a:gd name="connsiteY11" fmla="*/ 649331 h 653156"/>
                <a:gd name="connsiteX12" fmla="*/ 90940 w 330110"/>
                <a:gd name="connsiteY12" fmla="*/ 431844 h 653156"/>
                <a:gd name="connsiteX13" fmla="*/ 75065 w 330110"/>
                <a:gd name="connsiteY13" fmla="*/ 266744 h 653156"/>
                <a:gd name="connsiteX14" fmla="*/ 67127 w 330110"/>
                <a:gd name="connsiteY14" fmla="*/ 92119 h 653156"/>
                <a:gd name="connsiteX15" fmla="*/ 194128 w 330110"/>
                <a:gd name="connsiteY15" fmla="*/ 1632 h 653156"/>
                <a:gd name="connsiteX16" fmla="*/ 302077 w 330110"/>
                <a:gd name="connsiteY16" fmla="*/ 136569 h 653156"/>
                <a:gd name="connsiteX17" fmla="*/ 324302 w 330110"/>
                <a:gd name="connsiteY17" fmla="*/ 398506 h 653156"/>
                <a:gd name="connsiteX18" fmla="*/ 210002 w 330110"/>
                <a:gd name="connsiteY18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03640 w 330110"/>
                <a:gd name="connsiteY8" fmla="*/ 519156 h 653156"/>
                <a:gd name="connsiteX9" fmla="*/ 132215 w 330110"/>
                <a:gd name="connsiteY9" fmla="*/ 517569 h 653156"/>
                <a:gd name="connsiteX10" fmla="*/ 192540 w 330110"/>
                <a:gd name="connsiteY10" fmla="*/ 566782 h 653156"/>
                <a:gd name="connsiteX11" fmla="*/ 2040 w 330110"/>
                <a:gd name="connsiteY11" fmla="*/ 649331 h 653156"/>
                <a:gd name="connsiteX12" fmla="*/ 90940 w 330110"/>
                <a:gd name="connsiteY12" fmla="*/ 431844 h 653156"/>
                <a:gd name="connsiteX13" fmla="*/ 75065 w 330110"/>
                <a:gd name="connsiteY13" fmla="*/ 266744 h 653156"/>
                <a:gd name="connsiteX14" fmla="*/ 67127 w 330110"/>
                <a:gd name="connsiteY14" fmla="*/ 92119 h 653156"/>
                <a:gd name="connsiteX15" fmla="*/ 194128 w 330110"/>
                <a:gd name="connsiteY15" fmla="*/ 1632 h 653156"/>
                <a:gd name="connsiteX16" fmla="*/ 302077 w 330110"/>
                <a:gd name="connsiteY16" fmla="*/ 136569 h 653156"/>
                <a:gd name="connsiteX17" fmla="*/ 324302 w 330110"/>
                <a:gd name="connsiteY17" fmla="*/ 398506 h 653156"/>
                <a:gd name="connsiteX18" fmla="*/ 210002 w 330110"/>
                <a:gd name="connsiteY18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2215 w 330110"/>
                <a:gd name="connsiteY8" fmla="*/ 517569 h 653156"/>
                <a:gd name="connsiteX9" fmla="*/ 192540 w 330110"/>
                <a:gd name="connsiteY9" fmla="*/ 566782 h 653156"/>
                <a:gd name="connsiteX10" fmla="*/ 2040 w 330110"/>
                <a:gd name="connsiteY10" fmla="*/ 649331 h 653156"/>
                <a:gd name="connsiteX11" fmla="*/ 90940 w 330110"/>
                <a:gd name="connsiteY11" fmla="*/ 431844 h 653156"/>
                <a:gd name="connsiteX12" fmla="*/ 75065 w 330110"/>
                <a:gd name="connsiteY12" fmla="*/ 266744 h 653156"/>
                <a:gd name="connsiteX13" fmla="*/ 67127 w 330110"/>
                <a:gd name="connsiteY13" fmla="*/ 92119 h 653156"/>
                <a:gd name="connsiteX14" fmla="*/ 194128 w 330110"/>
                <a:gd name="connsiteY14" fmla="*/ 1632 h 653156"/>
                <a:gd name="connsiteX15" fmla="*/ 302077 w 330110"/>
                <a:gd name="connsiteY15" fmla="*/ 136569 h 653156"/>
                <a:gd name="connsiteX16" fmla="*/ 324302 w 330110"/>
                <a:gd name="connsiteY16" fmla="*/ 398506 h 653156"/>
                <a:gd name="connsiteX17" fmla="*/ 210002 w 330110"/>
                <a:gd name="connsiteY17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2215 w 330110"/>
                <a:gd name="connsiteY8" fmla="*/ 517569 h 653156"/>
                <a:gd name="connsiteX9" fmla="*/ 192540 w 330110"/>
                <a:gd name="connsiteY9" fmla="*/ 566782 h 653156"/>
                <a:gd name="connsiteX10" fmla="*/ 2040 w 330110"/>
                <a:gd name="connsiteY10" fmla="*/ 649331 h 653156"/>
                <a:gd name="connsiteX11" fmla="*/ 90940 w 330110"/>
                <a:gd name="connsiteY11" fmla="*/ 431844 h 653156"/>
                <a:gd name="connsiteX12" fmla="*/ 75065 w 330110"/>
                <a:gd name="connsiteY12" fmla="*/ 266744 h 653156"/>
                <a:gd name="connsiteX13" fmla="*/ 67127 w 330110"/>
                <a:gd name="connsiteY13" fmla="*/ 92119 h 653156"/>
                <a:gd name="connsiteX14" fmla="*/ 194128 w 330110"/>
                <a:gd name="connsiteY14" fmla="*/ 1632 h 653156"/>
                <a:gd name="connsiteX15" fmla="*/ 302077 w 330110"/>
                <a:gd name="connsiteY15" fmla="*/ 136569 h 653156"/>
                <a:gd name="connsiteX16" fmla="*/ 324302 w 330110"/>
                <a:gd name="connsiteY16" fmla="*/ 398506 h 653156"/>
                <a:gd name="connsiteX17" fmla="*/ 210002 w 330110"/>
                <a:gd name="connsiteY17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2215 w 330110"/>
                <a:gd name="connsiteY8" fmla="*/ 517569 h 653156"/>
                <a:gd name="connsiteX9" fmla="*/ 192540 w 330110"/>
                <a:gd name="connsiteY9" fmla="*/ 566782 h 653156"/>
                <a:gd name="connsiteX10" fmla="*/ 2040 w 330110"/>
                <a:gd name="connsiteY10" fmla="*/ 649331 h 653156"/>
                <a:gd name="connsiteX11" fmla="*/ 90940 w 330110"/>
                <a:gd name="connsiteY11" fmla="*/ 431844 h 653156"/>
                <a:gd name="connsiteX12" fmla="*/ 75065 w 330110"/>
                <a:gd name="connsiteY12" fmla="*/ 266744 h 653156"/>
                <a:gd name="connsiteX13" fmla="*/ 67127 w 330110"/>
                <a:gd name="connsiteY13" fmla="*/ 92119 h 653156"/>
                <a:gd name="connsiteX14" fmla="*/ 194128 w 330110"/>
                <a:gd name="connsiteY14" fmla="*/ 1632 h 653156"/>
                <a:gd name="connsiteX15" fmla="*/ 302077 w 330110"/>
                <a:gd name="connsiteY15" fmla="*/ 136569 h 653156"/>
                <a:gd name="connsiteX16" fmla="*/ 324302 w 330110"/>
                <a:gd name="connsiteY16" fmla="*/ 398506 h 653156"/>
                <a:gd name="connsiteX17" fmla="*/ 210002 w 330110"/>
                <a:gd name="connsiteY17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2215 w 330110"/>
                <a:gd name="connsiteY8" fmla="*/ 517569 h 653156"/>
                <a:gd name="connsiteX9" fmla="*/ 192540 w 330110"/>
                <a:gd name="connsiteY9" fmla="*/ 566782 h 653156"/>
                <a:gd name="connsiteX10" fmla="*/ 2040 w 330110"/>
                <a:gd name="connsiteY10" fmla="*/ 649331 h 653156"/>
                <a:gd name="connsiteX11" fmla="*/ 90940 w 330110"/>
                <a:gd name="connsiteY11" fmla="*/ 431844 h 653156"/>
                <a:gd name="connsiteX12" fmla="*/ 75065 w 330110"/>
                <a:gd name="connsiteY12" fmla="*/ 266744 h 653156"/>
                <a:gd name="connsiteX13" fmla="*/ 67127 w 330110"/>
                <a:gd name="connsiteY13" fmla="*/ 92119 h 653156"/>
                <a:gd name="connsiteX14" fmla="*/ 194128 w 330110"/>
                <a:gd name="connsiteY14" fmla="*/ 1632 h 653156"/>
                <a:gd name="connsiteX15" fmla="*/ 302077 w 330110"/>
                <a:gd name="connsiteY15" fmla="*/ 136569 h 653156"/>
                <a:gd name="connsiteX16" fmla="*/ 324302 w 330110"/>
                <a:gd name="connsiteY16" fmla="*/ 398506 h 653156"/>
                <a:gd name="connsiteX17" fmla="*/ 210002 w 330110"/>
                <a:gd name="connsiteY17" fmla="*/ 558843 h 653156"/>
                <a:gd name="connsiteX0" fmla="*/ 210002 w 330110"/>
                <a:gd name="connsiteY0" fmla="*/ 558843 h 653156"/>
                <a:gd name="connsiteX1" fmla="*/ 148090 w 330110"/>
                <a:gd name="connsiteY1" fmla="*/ 509631 h 653156"/>
                <a:gd name="connsiteX2" fmla="*/ 227465 w 330110"/>
                <a:gd name="connsiteY2" fmla="*/ 322306 h 653156"/>
                <a:gd name="connsiteX3" fmla="*/ 198890 w 330110"/>
                <a:gd name="connsiteY3" fmla="*/ 163556 h 653156"/>
                <a:gd name="connsiteX4" fmla="*/ 222702 w 330110"/>
                <a:gd name="connsiteY4" fmla="*/ 106406 h 653156"/>
                <a:gd name="connsiteX5" fmla="*/ 181427 w 330110"/>
                <a:gd name="connsiteY5" fmla="*/ 168319 h 653156"/>
                <a:gd name="connsiteX6" fmla="*/ 135390 w 330110"/>
                <a:gd name="connsiteY6" fmla="*/ 158794 h 653156"/>
                <a:gd name="connsiteX7" fmla="*/ 214765 w 330110"/>
                <a:gd name="connsiteY7" fmla="*/ 255632 h 653156"/>
                <a:gd name="connsiteX8" fmla="*/ 132215 w 330110"/>
                <a:gd name="connsiteY8" fmla="*/ 517569 h 653156"/>
                <a:gd name="connsiteX9" fmla="*/ 192540 w 330110"/>
                <a:gd name="connsiteY9" fmla="*/ 566782 h 653156"/>
                <a:gd name="connsiteX10" fmla="*/ 2040 w 330110"/>
                <a:gd name="connsiteY10" fmla="*/ 649331 h 653156"/>
                <a:gd name="connsiteX11" fmla="*/ 90940 w 330110"/>
                <a:gd name="connsiteY11" fmla="*/ 431844 h 653156"/>
                <a:gd name="connsiteX12" fmla="*/ 75065 w 330110"/>
                <a:gd name="connsiteY12" fmla="*/ 266744 h 653156"/>
                <a:gd name="connsiteX13" fmla="*/ 67127 w 330110"/>
                <a:gd name="connsiteY13" fmla="*/ 92119 h 653156"/>
                <a:gd name="connsiteX14" fmla="*/ 194128 w 330110"/>
                <a:gd name="connsiteY14" fmla="*/ 1632 h 653156"/>
                <a:gd name="connsiteX15" fmla="*/ 302077 w 330110"/>
                <a:gd name="connsiteY15" fmla="*/ 136569 h 653156"/>
                <a:gd name="connsiteX16" fmla="*/ 324302 w 330110"/>
                <a:gd name="connsiteY16" fmla="*/ 398506 h 653156"/>
                <a:gd name="connsiteX17" fmla="*/ 210002 w 330110"/>
                <a:gd name="connsiteY17" fmla="*/ 558843 h 653156"/>
                <a:gd name="connsiteX0" fmla="*/ 210342 w 330450"/>
                <a:gd name="connsiteY0" fmla="*/ 558843 h 649604"/>
                <a:gd name="connsiteX1" fmla="*/ 148430 w 330450"/>
                <a:gd name="connsiteY1" fmla="*/ 509631 h 649604"/>
                <a:gd name="connsiteX2" fmla="*/ 227805 w 330450"/>
                <a:gd name="connsiteY2" fmla="*/ 322306 h 649604"/>
                <a:gd name="connsiteX3" fmla="*/ 199230 w 330450"/>
                <a:gd name="connsiteY3" fmla="*/ 163556 h 649604"/>
                <a:gd name="connsiteX4" fmla="*/ 223042 w 330450"/>
                <a:gd name="connsiteY4" fmla="*/ 106406 h 649604"/>
                <a:gd name="connsiteX5" fmla="*/ 181767 w 330450"/>
                <a:gd name="connsiteY5" fmla="*/ 168319 h 649604"/>
                <a:gd name="connsiteX6" fmla="*/ 135730 w 330450"/>
                <a:gd name="connsiteY6" fmla="*/ 158794 h 649604"/>
                <a:gd name="connsiteX7" fmla="*/ 215105 w 330450"/>
                <a:gd name="connsiteY7" fmla="*/ 255632 h 649604"/>
                <a:gd name="connsiteX8" fmla="*/ 132555 w 330450"/>
                <a:gd name="connsiteY8" fmla="*/ 517569 h 649604"/>
                <a:gd name="connsiteX9" fmla="*/ 192880 w 330450"/>
                <a:gd name="connsiteY9" fmla="*/ 566782 h 649604"/>
                <a:gd name="connsiteX10" fmla="*/ 2380 w 330450"/>
                <a:gd name="connsiteY10" fmla="*/ 649331 h 649604"/>
                <a:gd name="connsiteX11" fmla="*/ 91280 w 330450"/>
                <a:gd name="connsiteY11" fmla="*/ 431844 h 649604"/>
                <a:gd name="connsiteX12" fmla="*/ 75405 w 330450"/>
                <a:gd name="connsiteY12" fmla="*/ 266744 h 649604"/>
                <a:gd name="connsiteX13" fmla="*/ 67467 w 330450"/>
                <a:gd name="connsiteY13" fmla="*/ 92119 h 649604"/>
                <a:gd name="connsiteX14" fmla="*/ 194468 w 330450"/>
                <a:gd name="connsiteY14" fmla="*/ 1632 h 649604"/>
                <a:gd name="connsiteX15" fmla="*/ 302417 w 330450"/>
                <a:gd name="connsiteY15" fmla="*/ 136569 h 649604"/>
                <a:gd name="connsiteX16" fmla="*/ 324642 w 330450"/>
                <a:gd name="connsiteY16" fmla="*/ 398506 h 649604"/>
                <a:gd name="connsiteX17" fmla="*/ 210342 w 330450"/>
                <a:gd name="connsiteY17" fmla="*/ 558843 h 649604"/>
                <a:gd name="connsiteX0" fmla="*/ 210700 w 330808"/>
                <a:gd name="connsiteY0" fmla="*/ 558843 h 650978"/>
                <a:gd name="connsiteX1" fmla="*/ 148788 w 330808"/>
                <a:gd name="connsiteY1" fmla="*/ 509631 h 650978"/>
                <a:gd name="connsiteX2" fmla="*/ 228163 w 330808"/>
                <a:gd name="connsiteY2" fmla="*/ 322306 h 650978"/>
                <a:gd name="connsiteX3" fmla="*/ 199588 w 330808"/>
                <a:gd name="connsiteY3" fmla="*/ 163556 h 650978"/>
                <a:gd name="connsiteX4" fmla="*/ 223400 w 330808"/>
                <a:gd name="connsiteY4" fmla="*/ 106406 h 650978"/>
                <a:gd name="connsiteX5" fmla="*/ 182125 w 330808"/>
                <a:gd name="connsiteY5" fmla="*/ 168319 h 650978"/>
                <a:gd name="connsiteX6" fmla="*/ 136088 w 330808"/>
                <a:gd name="connsiteY6" fmla="*/ 158794 h 650978"/>
                <a:gd name="connsiteX7" fmla="*/ 215463 w 330808"/>
                <a:gd name="connsiteY7" fmla="*/ 255632 h 650978"/>
                <a:gd name="connsiteX8" fmla="*/ 132913 w 330808"/>
                <a:gd name="connsiteY8" fmla="*/ 517569 h 650978"/>
                <a:gd name="connsiteX9" fmla="*/ 193238 w 330808"/>
                <a:gd name="connsiteY9" fmla="*/ 566782 h 650978"/>
                <a:gd name="connsiteX10" fmla="*/ 2738 w 330808"/>
                <a:gd name="connsiteY10" fmla="*/ 649331 h 650978"/>
                <a:gd name="connsiteX11" fmla="*/ 91638 w 330808"/>
                <a:gd name="connsiteY11" fmla="*/ 431844 h 650978"/>
                <a:gd name="connsiteX12" fmla="*/ 75763 w 330808"/>
                <a:gd name="connsiteY12" fmla="*/ 266744 h 650978"/>
                <a:gd name="connsiteX13" fmla="*/ 67825 w 330808"/>
                <a:gd name="connsiteY13" fmla="*/ 92119 h 650978"/>
                <a:gd name="connsiteX14" fmla="*/ 194826 w 330808"/>
                <a:gd name="connsiteY14" fmla="*/ 1632 h 650978"/>
                <a:gd name="connsiteX15" fmla="*/ 302775 w 330808"/>
                <a:gd name="connsiteY15" fmla="*/ 136569 h 650978"/>
                <a:gd name="connsiteX16" fmla="*/ 325000 w 330808"/>
                <a:gd name="connsiteY16" fmla="*/ 398506 h 650978"/>
                <a:gd name="connsiteX17" fmla="*/ 210700 w 330808"/>
                <a:gd name="connsiteY17" fmla="*/ 558843 h 650978"/>
                <a:gd name="connsiteX0" fmla="*/ 210700 w 330808"/>
                <a:gd name="connsiteY0" fmla="*/ 561375 h 653510"/>
                <a:gd name="connsiteX1" fmla="*/ 148788 w 330808"/>
                <a:gd name="connsiteY1" fmla="*/ 512163 h 653510"/>
                <a:gd name="connsiteX2" fmla="*/ 228163 w 330808"/>
                <a:gd name="connsiteY2" fmla="*/ 324838 h 653510"/>
                <a:gd name="connsiteX3" fmla="*/ 199588 w 330808"/>
                <a:gd name="connsiteY3" fmla="*/ 166088 h 653510"/>
                <a:gd name="connsiteX4" fmla="*/ 223400 w 330808"/>
                <a:gd name="connsiteY4" fmla="*/ 108938 h 653510"/>
                <a:gd name="connsiteX5" fmla="*/ 182125 w 330808"/>
                <a:gd name="connsiteY5" fmla="*/ 170851 h 653510"/>
                <a:gd name="connsiteX6" fmla="*/ 136088 w 330808"/>
                <a:gd name="connsiteY6" fmla="*/ 161326 h 653510"/>
                <a:gd name="connsiteX7" fmla="*/ 215463 w 330808"/>
                <a:gd name="connsiteY7" fmla="*/ 258164 h 653510"/>
                <a:gd name="connsiteX8" fmla="*/ 132913 w 330808"/>
                <a:gd name="connsiteY8" fmla="*/ 520101 h 653510"/>
                <a:gd name="connsiteX9" fmla="*/ 193238 w 330808"/>
                <a:gd name="connsiteY9" fmla="*/ 569314 h 653510"/>
                <a:gd name="connsiteX10" fmla="*/ 2738 w 330808"/>
                <a:gd name="connsiteY10" fmla="*/ 651863 h 653510"/>
                <a:gd name="connsiteX11" fmla="*/ 91638 w 330808"/>
                <a:gd name="connsiteY11" fmla="*/ 434376 h 653510"/>
                <a:gd name="connsiteX12" fmla="*/ 75763 w 330808"/>
                <a:gd name="connsiteY12" fmla="*/ 269276 h 653510"/>
                <a:gd name="connsiteX13" fmla="*/ 67825 w 330808"/>
                <a:gd name="connsiteY13" fmla="*/ 94651 h 653510"/>
                <a:gd name="connsiteX14" fmla="*/ 194826 w 330808"/>
                <a:gd name="connsiteY14" fmla="*/ 4164 h 653510"/>
                <a:gd name="connsiteX15" fmla="*/ 302775 w 330808"/>
                <a:gd name="connsiteY15" fmla="*/ 139101 h 653510"/>
                <a:gd name="connsiteX16" fmla="*/ 325000 w 330808"/>
                <a:gd name="connsiteY16" fmla="*/ 401038 h 653510"/>
                <a:gd name="connsiteX17" fmla="*/ 210700 w 330808"/>
                <a:gd name="connsiteY17" fmla="*/ 561375 h 653510"/>
                <a:gd name="connsiteX0" fmla="*/ 210700 w 330808"/>
                <a:gd name="connsiteY0" fmla="*/ 561375 h 653510"/>
                <a:gd name="connsiteX1" fmla="*/ 148788 w 330808"/>
                <a:gd name="connsiteY1" fmla="*/ 512163 h 653510"/>
                <a:gd name="connsiteX2" fmla="*/ 228163 w 330808"/>
                <a:gd name="connsiteY2" fmla="*/ 324838 h 653510"/>
                <a:gd name="connsiteX3" fmla="*/ 199588 w 330808"/>
                <a:gd name="connsiteY3" fmla="*/ 166088 h 653510"/>
                <a:gd name="connsiteX4" fmla="*/ 223400 w 330808"/>
                <a:gd name="connsiteY4" fmla="*/ 108938 h 653510"/>
                <a:gd name="connsiteX5" fmla="*/ 182125 w 330808"/>
                <a:gd name="connsiteY5" fmla="*/ 170851 h 653510"/>
                <a:gd name="connsiteX6" fmla="*/ 136088 w 330808"/>
                <a:gd name="connsiteY6" fmla="*/ 161326 h 653510"/>
                <a:gd name="connsiteX7" fmla="*/ 215463 w 330808"/>
                <a:gd name="connsiteY7" fmla="*/ 258164 h 653510"/>
                <a:gd name="connsiteX8" fmla="*/ 148788 w 330808"/>
                <a:gd name="connsiteY8" fmla="*/ 518513 h 653510"/>
                <a:gd name="connsiteX9" fmla="*/ 193238 w 330808"/>
                <a:gd name="connsiteY9" fmla="*/ 569314 h 653510"/>
                <a:gd name="connsiteX10" fmla="*/ 2738 w 330808"/>
                <a:gd name="connsiteY10" fmla="*/ 651863 h 653510"/>
                <a:gd name="connsiteX11" fmla="*/ 91638 w 330808"/>
                <a:gd name="connsiteY11" fmla="*/ 434376 h 653510"/>
                <a:gd name="connsiteX12" fmla="*/ 75763 w 330808"/>
                <a:gd name="connsiteY12" fmla="*/ 269276 h 653510"/>
                <a:gd name="connsiteX13" fmla="*/ 67825 w 330808"/>
                <a:gd name="connsiteY13" fmla="*/ 94651 h 653510"/>
                <a:gd name="connsiteX14" fmla="*/ 194826 w 330808"/>
                <a:gd name="connsiteY14" fmla="*/ 4164 h 653510"/>
                <a:gd name="connsiteX15" fmla="*/ 302775 w 330808"/>
                <a:gd name="connsiteY15" fmla="*/ 139101 h 653510"/>
                <a:gd name="connsiteX16" fmla="*/ 325000 w 330808"/>
                <a:gd name="connsiteY16" fmla="*/ 401038 h 653510"/>
                <a:gd name="connsiteX17" fmla="*/ 210700 w 330808"/>
                <a:gd name="connsiteY17" fmla="*/ 561375 h 653510"/>
                <a:gd name="connsiteX0" fmla="*/ 202762 w 331377"/>
                <a:gd name="connsiteY0" fmla="*/ 562962 h 653510"/>
                <a:gd name="connsiteX1" fmla="*/ 148788 w 331377"/>
                <a:gd name="connsiteY1" fmla="*/ 512163 h 653510"/>
                <a:gd name="connsiteX2" fmla="*/ 228163 w 331377"/>
                <a:gd name="connsiteY2" fmla="*/ 324838 h 653510"/>
                <a:gd name="connsiteX3" fmla="*/ 199588 w 331377"/>
                <a:gd name="connsiteY3" fmla="*/ 166088 h 653510"/>
                <a:gd name="connsiteX4" fmla="*/ 223400 w 331377"/>
                <a:gd name="connsiteY4" fmla="*/ 108938 h 653510"/>
                <a:gd name="connsiteX5" fmla="*/ 182125 w 331377"/>
                <a:gd name="connsiteY5" fmla="*/ 170851 h 653510"/>
                <a:gd name="connsiteX6" fmla="*/ 136088 w 331377"/>
                <a:gd name="connsiteY6" fmla="*/ 161326 h 653510"/>
                <a:gd name="connsiteX7" fmla="*/ 215463 w 331377"/>
                <a:gd name="connsiteY7" fmla="*/ 258164 h 653510"/>
                <a:gd name="connsiteX8" fmla="*/ 148788 w 331377"/>
                <a:gd name="connsiteY8" fmla="*/ 518513 h 653510"/>
                <a:gd name="connsiteX9" fmla="*/ 193238 w 331377"/>
                <a:gd name="connsiteY9" fmla="*/ 569314 h 653510"/>
                <a:gd name="connsiteX10" fmla="*/ 2738 w 331377"/>
                <a:gd name="connsiteY10" fmla="*/ 651863 h 653510"/>
                <a:gd name="connsiteX11" fmla="*/ 91638 w 331377"/>
                <a:gd name="connsiteY11" fmla="*/ 434376 h 653510"/>
                <a:gd name="connsiteX12" fmla="*/ 75763 w 331377"/>
                <a:gd name="connsiteY12" fmla="*/ 269276 h 653510"/>
                <a:gd name="connsiteX13" fmla="*/ 67825 w 331377"/>
                <a:gd name="connsiteY13" fmla="*/ 94651 h 653510"/>
                <a:gd name="connsiteX14" fmla="*/ 194826 w 331377"/>
                <a:gd name="connsiteY14" fmla="*/ 4164 h 653510"/>
                <a:gd name="connsiteX15" fmla="*/ 302775 w 331377"/>
                <a:gd name="connsiteY15" fmla="*/ 139101 h 653510"/>
                <a:gd name="connsiteX16" fmla="*/ 325000 w 331377"/>
                <a:gd name="connsiteY16" fmla="*/ 401038 h 653510"/>
                <a:gd name="connsiteX17" fmla="*/ 202762 w 331377"/>
                <a:gd name="connsiteY17" fmla="*/ 562962 h 653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31377" h="653510">
                  <a:moveTo>
                    <a:pt x="202762" y="562962"/>
                  </a:moveTo>
                  <a:cubicBezTo>
                    <a:pt x="171805" y="549733"/>
                    <a:pt x="171808" y="537034"/>
                    <a:pt x="148788" y="512163"/>
                  </a:cubicBezTo>
                  <a:cubicBezTo>
                    <a:pt x="165457" y="479354"/>
                    <a:pt x="226046" y="393630"/>
                    <a:pt x="228163" y="324838"/>
                  </a:cubicBezTo>
                  <a:cubicBezTo>
                    <a:pt x="230280" y="256046"/>
                    <a:pt x="200382" y="202071"/>
                    <a:pt x="199588" y="166088"/>
                  </a:cubicBezTo>
                  <a:cubicBezTo>
                    <a:pt x="198794" y="130105"/>
                    <a:pt x="250123" y="120844"/>
                    <a:pt x="223400" y="108938"/>
                  </a:cubicBezTo>
                  <a:cubicBezTo>
                    <a:pt x="196677" y="97032"/>
                    <a:pt x="196677" y="162120"/>
                    <a:pt x="182125" y="170851"/>
                  </a:cubicBezTo>
                  <a:cubicBezTo>
                    <a:pt x="167573" y="179582"/>
                    <a:pt x="130532" y="146774"/>
                    <a:pt x="136088" y="161326"/>
                  </a:cubicBezTo>
                  <a:cubicBezTo>
                    <a:pt x="141644" y="175878"/>
                    <a:pt x="213346" y="198633"/>
                    <a:pt x="215463" y="258164"/>
                  </a:cubicBezTo>
                  <a:cubicBezTo>
                    <a:pt x="217580" y="317695"/>
                    <a:pt x="189004" y="466655"/>
                    <a:pt x="148788" y="518513"/>
                  </a:cubicBezTo>
                  <a:cubicBezTo>
                    <a:pt x="169691" y="531214"/>
                    <a:pt x="184771" y="550529"/>
                    <a:pt x="193238" y="569314"/>
                  </a:cubicBezTo>
                  <a:cubicBezTo>
                    <a:pt x="171542" y="591274"/>
                    <a:pt x="22847" y="631490"/>
                    <a:pt x="2738" y="651863"/>
                  </a:cubicBezTo>
                  <a:cubicBezTo>
                    <a:pt x="-17371" y="672236"/>
                    <a:pt x="79467" y="498140"/>
                    <a:pt x="91638" y="434376"/>
                  </a:cubicBezTo>
                  <a:cubicBezTo>
                    <a:pt x="103809" y="370612"/>
                    <a:pt x="111482" y="321135"/>
                    <a:pt x="75763" y="269276"/>
                  </a:cubicBezTo>
                  <a:cubicBezTo>
                    <a:pt x="40044" y="217417"/>
                    <a:pt x="47981" y="138836"/>
                    <a:pt x="67825" y="94651"/>
                  </a:cubicBezTo>
                  <a:cubicBezTo>
                    <a:pt x="87669" y="50466"/>
                    <a:pt x="141381" y="-17532"/>
                    <a:pt x="194826" y="4164"/>
                  </a:cubicBezTo>
                  <a:cubicBezTo>
                    <a:pt x="248271" y="25860"/>
                    <a:pt x="263881" y="71104"/>
                    <a:pt x="302775" y="139101"/>
                  </a:cubicBezTo>
                  <a:cubicBezTo>
                    <a:pt x="322619" y="205511"/>
                    <a:pt x="341669" y="330395"/>
                    <a:pt x="325000" y="401038"/>
                  </a:cubicBezTo>
                  <a:cubicBezTo>
                    <a:pt x="308331" y="471682"/>
                    <a:pt x="232131" y="544441"/>
                    <a:pt x="202762" y="5629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D8AE"/>
                </a:gs>
                <a:gs pos="82000">
                  <a:srgbClr val="EF7F6A"/>
                </a:gs>
              </a:gsLst>
              <a:path path="circle">
                <a:fillToRect l="50000" t="50000" r="50000" b="50000"/>
              </a:path>
              <a:tileRect/>
            </a:gradFill>
            <a:ln w="63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4734087" y="2786159"/>
              <a:ext cx="500572" cy="679166"/>
            </a:xfrm>
            <a:custGeom>
              <a:avLst/>
              <a:gdLst>
                <a:gd name="connsiteX0" fmla="*/ 225318 w 468957"/>
                <a:gd name="connsiteY0" fmla="*/ 552372 h 597253"/>
                <a:gd name="connsiteX1" fmla="*/ 372956 w 468957"/>
                <a:gd name="connsiteY1" fmla="*/ 414260 h 597253"/>
                <a:gd name="connsiteX2" fmla="*/ 466618 w 468957"/>
                <a:gd name="connsiteY2" fmla="*/ 220585 h 597253"/>
                <a:gd name="connsiteX3" fmla="*/ 425343 w 468957"/>
                <a:gd name="connsiteY3" fmla="*/ 4685 h 597253"/>
                <a:gd name="connsiteX4" fmla="*/ 263418 w 468957"/>
                <a:gd name="connsiteY4" fmla="*/ 90410 h 597253"/>
                <a:gd name="connsiteX5" fmla="*/ 207856 w 468957"/>
                <a:gd name="connsiteY5" fmla="*/ 301547 h 597253"/>
                <a:gd name="connsiteX6" fmla="*/ 141181 w 468957"/>
                <a:gd name="connsiteY6" fmla="*/ 460297 h 597253"/>
                <a:gd name="connsiteX7" fmla="*/ 107843 w 468957"/>
                <a:gd name="connsiteY7" fmla="*/ 511097 h 597253"/>
                <a:gd name="connsiteX8" fmla="*/ 1481 w 468957"/>
                <a:gd name="connsiteY8" fmla="*/ 582535 h 597253"/>
                <a:gd name="connsiteX9" fmla="*/ 52281 w 468957"/>
                <a:gd name="connsiteY9" fmla="*/ 595235 h 597253"/>
                <a:gd name="connsiteX10" fmla="*/ 144356 w 468957"/>
                <a:gd name="connsiteY10" fmla="*/ 553960 h 597253"/>
                <a:gd name="connsiteX11" fmla="*/ 184043 w 468957"/>
                <a:gd name="connsiteY11" fmla="*/ 511097 h 597253"/>
                <a:gd name="connsiteX12" fmla="*/ 269768 w 468957"/>
                <a:gd name="connsiteY12" fmla="*/ 449185 h 597253"/>
                <a:gd name="connsiteX13" fmla="*/ 366606 w 468957"/>
                <a:gd name="connsiteY13" fmla="*/ 253922 h 597253"/>
                <a:gd name="connsiteX14" fmla="*/ 368193 w 468957"/>
                <a:gd name="connsiteY14" fmla="*/ 112635 h 597253"/>
                <a:gd name="connsiteX15" fmla="*/ 396768 w 468957"/>
                <a:gd name="connsiteY15" fmla="*/ 171372 h 597253"/>
                <a:gd name="connsiteX16" fmla="*/ 350731 w 468957"/>
                <a:gd name="connsiteY16" fmla="*/ 331710 h 597253"/>
                <a:gd name="connsiteX17" fmla="*/ 225318 w 468957"/>
                <a:gd name="connsiteY17" fmla="*/ 552372 h 597253"/>
                <a:gd name="connsiteX0" fmla="*/ 225318 w 473441"/>
                <a:gd name="connsiteY0" fmla="*/ 557970 h 602851"/>
                <a:gd name="connsiteX1" fmla="*/ 372956 w 473441"/>
                <a:gd name="connsiteY1" fmla="*/ 419858 h 602851"/>
                <a:gd name="connsiteX2" fmla="*/ 466618 w 473441"/>
                <a:gd name="connsiteY2" fmla="*/ 226183 h 602851"/>
                <a:gd name="connsiteX3" fmla="*/ 425343 w 473441"/>
                <a:gd name="connsiteY3" fmla="*/ 10283 h 602851"/>
                <a:gd name="connsiteX4" fmla="*/ 263418 w 473441"/>
                <a:gd name="connsiteY4" fmla="*/ 96008 h 602851"/>
                <a:gd name="connsiteX5" fmla="*/ 207856 w 473441"/>
                <a:gd name="connsiteY5" fmla="*/ 307145 h 602851"/>
                <a:gd name="connsiteX6" fmla="*/ 141181 w 473441"/>
                <a:gd name="connsiteY6" fmla="*/ 465895 h 602851"/>
                <a:gd name="connsiteX7" fmla="*/ 107843 w 473441"/>
                <a:gd name="connsiteY7" fmla="*/ 516695 h 602851"/>
                <a:gd name="connsiteX8" fmla="*/ 1481 w 473441"/>
                <a:gd name="connsiteY8" fmla="*/ 588133 h 602851"/>
                <a:gd name="connsiteX9" fmla="*/ 52281 w 473441"/>
                <a:gd name="connsiteY9" fmla="*/ 600833 h 602851"/>
                <a:gd name="connsiteX10" fmla="*/ 144356 w 473441"/>
                <a:gd name="connsiteY10" fmla="*/ 559558 h 602851"/>
                <a:gd name="connsiteX11" fmla="*/ 184043 w 473441"/>
                <a:gd name="connsiteY11" fmla="*/ 516695 h 602851"/>
                <a:gd name="connsiteX12" fmla="*/ 269768 w 473441"/>
                <a:gd name="connsiteY12" fmla="*/ 454783 h 602851"/>
                <a:gd name="connsiteX13" fmla="*/ 366606 w 473441"/>
                <a:gd name="connsiteY13" fmla="*/ 259520 h 602851"/>
                <a:gd name="connsiteX14" fmla="*/ 368193 w 473441"/>
                <a:gd name="connsiteY14" fmla="*/ 118233 h 602851"/>
                <a:gd name="connsiteX15" fmla="*/ 396768 w 473441"/>
                <a:gd name="connsiteY15" fmla="*/ 176970 h 602851"/>
                <a:gd name="connsiteX16" fmla="*/ 350731 w 473441"/>
                <a:gd name="connsiteY16" fmla="*/ 337308 h 602851"/>
                <a:gd name="connsiteX17" fmla="*/ 225318 w 473441"/>
                <a:gd name="connsiteY17" fmla="*/ 557970 h 602851"/>
                <a:gd name="connsiteX0" fmla="*/ 225318 w 473441"/>
                <a:gd name="connsiteY0" fmla="*/ 559170 h 604051"/>
                <a:gd name="connsiteX1" fmla="*/ 372956 w 473441"/>
                <a:gd name="connsiteY1" fmla="*/ 421058 h 604051"/>
                <a:gd name="connsiteX2" fmla="*/ 466618 w 473441"/>
                <a:gd name="connsiteY2" fmla="*/ 227383 h 604051"/>
                <a:gd name="connsiteX3" fmla="*/ 425343 w 473441"/>
                <a:gd name="connsiteY3" fmla="*/ 11483 h 604051"/>
                <a:gd name="connsiteX4" fmla="*/ 263418 w 473441"/>
                <a:gd name="connsiteY4" fmla="*/ 97208 h 604051"/>
                <a:gd name="connsiteX5" fmla="*/ 207856 w 473441"/>
                <a:gd name="connsiteY5" fmla="*/ 308345 h 604051"/>
                <a:gd name="connsiteX6" fmla="*/ 141181 w 473441"/>
                <a:gd name="connsiteY6" fmla="*/ 467095 h 604051"/>
                <a:gd name="connsiteX7" fmla="*/ 107843 w 473441"/>
                <a:gd name="connsiteY7" fmla="*/ 517895 h 604051"/>
                <a:gd name="connsiteX8" fmla="*/ 1481 w 473441"/>
                <a:gd name="connsiteY8" fmla="*/ 589333 h 604051"/>
                <a:gd name="connsiteX9" fmla="*/ 52281 w 473441"/>
                <a:gd name="connsiteY9" fmla="*/ 602033 h 604051"/>
                <a:gd name="connsiteX10" fmla="*/ 144356 w 473441"/>
                <a:gd name="connsiteY10" fmla="*/ 560758 h 604051"/>
                <a:gd name="connsiteX11" fmla="*/ 184043 w 473441"/>
                <a:gd name="connsiteY11" fmla="*/ 517895 h 604051"/>
                <a:gd name="connsiteX12" fmla="*/ 269768 w 473441"/>
                <a:gd name="connsiteY12" fmla="*/ 455983 h 604051"/>
                <a:gd name="connsiteX13" fmla="*/ 366606 w 473441"/>
                <a:gd name="connsiteY13" fmla="*/ 260720 h 604051"/>
                <a:gd name="connsiteX14" fmla="*/ 368193 w 473441"/>
                <a:gd name="connsiteY14" fmla="*/ 119433 h 604051"/>
                <a:gd name="connsiteX15" fmla="*/ 396768 w 473441"/>
                <a:gd name="connsiteY15" fmla="*/ 178170 h 604051"/>
                <a:gd name="connsiteX16" fmla="*/ 350731 w 473441"/>
                <a:gd name="connsiteY16" fmla="*/ 338508 h 604051"/>
                <a:gd name="connsiteX17" fmla="*/ 225318 w 473441"/>
                <a:gd name="connsiteY17" fmla="*/ 559170 h 604051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0731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53906 w 475226"/>
                <a:gd name="connsiteY16" fmla="*/ 337906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42793 w 475226"/>
                <a:gd name="connsiteY16" fmla="*/ 339493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184043 w 475226"/>
                <a:gd name="connsiteY11" fmla="*/ 517293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42793 w 475226"/>
                <a:gd name="connsiteY16" fmla="*/ 339493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201506 w 475226"/>
                <a:gd name="connsiteY11" fmla="*/ 560155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42793 w 475226"/>
                <a:gd name="connsiteY16" fmla="*/ 339493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201506 w 475226"/>
                <a:gd name="connsiteY11" fmla="*/ 560155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42793 w 475226"/>
                <a:gd name="connsiteY16" fmla="*/ 339493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201506 w 475226"/>
                <a:gd name="connsiteY11" fmla="*/ 560155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42793 w 475226"/>
                <a:gd name="connsiteY16" fmla="*/ 339493 h 603449"/>
                <a:gd name="connsiteX17" fmla="*/ 225318 w 475226"/>
                <a:gd name="connsiteY17" fmla="*/ 558568 h 603449"/>
                <a:gd name="connsiteX0" fmla="*/ 225318 w 475226"/>
                <a:gd name="connsiteY0" fmla="*/ 558568 h 603449"/>
                <a:gd name="connsiteX1" fmla="*/ 372956 w 475226"/>
                <a:gd name="connsiteY1" fmla="*/ 420456 h 603449"/>
                <a:gd name="connsiteX2" fmla="*/ 466618 w 475226"/>
                <a:gd name="connsiteY2" fmla="*/ 226781 h 603449"/>
                <a:gd name="connsiteX3" fmla="*/ 425343 w 475226"/>
                <a:gd name="connsiteY3" fmla="*/ 10881 h 603449"/>
                <a:gd name="connsiteX4" fmla="*/ 263418 w 475226"/>
                <a:gd name="connsiteY4" fmla="*/ 96606 h 603449"/>
                <a:gd name="connsiteX5" fmla="*/ 207856 w 475226"/>
                <a:gd name="connsiteY5" fmla="*/ 307743 h 603449"/>
                <a:gd name="connsiteX6" fmla="*/ 141181 w 475226"/>
                <a:gd name="connsiteY6" fmla="*/ 466493 h 603449"/>
                <a:gd name="connsiteX7" fmla="*/ 107843 w 475226"/>
                <a:gd name="connsiteY7" fmla="*/ 517293 h 603449"/>
                <a:gd name="connsiteX8" fmla="*/ 1481 w 475226"/>
                <a:gd name="connsiteY8" fmla="*/ 588731 h 603449"/>
                <a:gd name="connsiteX9" fmla="*/ 52281 w 475226"/>
                <a:gd name="connsiteY9" fmla="*/ 601431 h 603449"/>
                <a:gd name="connsiteX10" fmla="*/ 144356 w 475226"/>
                <a:gd name="connsiteY10" fmla="*/ 560156 h 603449"/>
                <a:gd name="connsiteX11" fmla="*/ 201506 w 475226"/>
                <a:gd name="connsiteY11" fmla="*/ 560155 h 603449"/>
                <a:gd name="connsiteX12" fmla="*/ 269768 w 475226"/>
                <a:gd name="connsiteY12" fmla="*/ 455381 h 603449"/>
                <a:gd name="connsiteX13" fmla="*/ 366606 w 475226"/>
                <a:gd name="connsiteY13" fmla="*/ 260118 h 603449"/>
                <a:gd name="connsiteX14" fmla="*/ 368193 w 475226"/>
                <a:gd name="connsiteY14" fmla="*/ 118831 h 603449"/>
                <a:gd name="connsiteX15" fmla="*/ 396768 w 475226"/>
                <a:gd name="connsiteY15" fmla="*/ 177568 h 603449"/>
                <a:gd name="connsiteX16" fmla="*/ 342793 w 475226"/>
                <a:gd name="connsiteY16" fmla="*/ 339493 h 603449"/>
                <a:gd name="connsiteX17" fmla="*/ 225318 w 475226"/>
                <a:gd name="connsiteY17" fmla="*/ 558568 h 603449"/>
                <a:gd name="connsiteX0" fmla="*/ 227714 w 477622"/>
                <a:gd name="connsiteY0" fmla="*/ 558568 h 603204"/>
                <a:gd name="connsiteX1" fmla="*/ 375352 w 477622"/>
                <a:gd name="connsiteY1" fmla="*/ 420456 h 603204"/>
                <a:gd name="connsiteX2" fmla="*/ 469014 w 477622"/>
                <a:gd name="connsiteY2" fmla="*/ 226781 h 603204"/>
                <a:gd name="connsiteX3" fmla="*/ 427739 w 477622"/>
                <a:gd name="connsiteY3" fmla="*/ 10881 h 603204"/>
                <a:gd name="connsiteX4" fmla="*/ 265814 w 477622"/>
                <a:gd name="connsiteY4" fmla="*/ 96606 h 603204"/>
                <a:gd name="connsiteX5" fmla="*/ 210252 w 477622"/>
                <a:gd name="connsiteY5" fmla="*/ 307743 h 603204"/>
                <a:gd name="connsiteX6" fmla="*/ 143577 w 477622"/>
                <a:gd name="connsiteY6" fmla="*/ 466493 h 603204"/>
                <a:gd name="connsiteX7" fmla="*/ 110239 w 477622"/>
                <a:gd name="connsiteY7" fmla="*/ 517293 h 603204"/>
                <a:gd name="connsiteX8" fmla="*/ 3877 w 477622"/>
                <a:gd name="connsiteY8" fmla="*/ 588731 h 603204"/>
                <a:gd name="connsiteX9" fmla="*/ 54677 w 477622"/>
                <a:gd name="connsiteY9" fmla="*/ 601431 h 603204"/>
                <a:gd name="connsiteX10" fmla="*/ 146752 w 477622"/>
                <a:gd name="connsiteY10" fmla="*/ 560156 h 603204"/>
                <a:gd name="connsiteX11" fmla="*/ 203902 w 477622"/>
                <a:gd name="connsiteY11" fmla="*/ 560155 h 603204"/>
                <a:gd name="connsiteX12" fmla="*/ 272164 w 477622"/>
                <a:gd name="connsiteY12" fmla="*/ 455381 h 603204"/>
                <a:gd name="connsiteX13" fmla="*/ 369002 w 477622"/>
                <a:gd name="connsiteY13" fmla="*/ 260118 h 603204"/>
                <a:gd name="connsiteX14" fmla="*/ 370589 w 477622"/>
                <a:gd name="connsiteY14" fmla="*/ 118831 h 603204"/>
                <a:gd name="connsiteX15" fmla="*/ 399164 w 477622"/>
                <a:gd name="connsiteY15" fmla="*/ 177568 h 603204"/>
                <a:gd name="connsiteX16" fmla="*/ 345189 w 477622"/>
                <a:gd name="connsiteY16" fmla="*/ 339493 h 603204"/>
                <a:gd name="connsiteX17" fmla="*/ 227714 w 477622"/>
                <a:gd name="connsiteY17" fmla="*/ 558568 h 603204"/>
                <a:gd name="connsiteX0" fmla="*/ 227714 w 477622"/>
                <a:gd name="connsiteY0" fmla="*/ 558568 h 603204"/>
                <a:gd name="connsiteX1" fmla="*/ 375352 w 477622"/>
                <a:gd name="connsiteY1" fmla="*/ 420456 h 603204"/>
                <a:gd name="connsiteX2" fmla="*/ 469014 w 477622"/>
                <a:gd name="connsiteY2" fmla="*/ 226781 h 603204"/>
                <a:gd name="connsiteX3" fmla="*/ 427739 w 477622"/>
                <a:gd name="connsiteY3" fmla="*/ 10881 h 603204"/>
                <a:gd name="connsiteX4" fmla="*/ 265814 w 477622"/>
                <a:gd name="connsiteY4" fmla="*/ 96606 h 603204"/>
                <a:gd name="connsiteX5" fmla="*/ 210252 w 477622"/>
                <a:gd name="connsiteY5" fmla="*/ 307743 h 603204"/>
                <a:gd name="connsiteX6" fmla="*/ 143577 w 477622"/>
                <a:gd name="connsiteY6" fmla="*/ 466493 h 603204"/>
                <a:gd name="connsiteX7" fmla="*/ 110239 w 477622"/>
                <a:gd name="connsiteY7" fmla="*/ 517293 h 603204"/>
                <a:gd name="connsiteX8" fmla="*/ 3877 w 477622"/>
                <a:gd name="connsiteY8" fmla="*/ 588731 h 603204"/>
                <a:gd name="connsiteX9" fmla="*/ 54677 w 477622"/>
                <a:gd name="connsiteY9" fmla="*/ 601431 h 603204"/>
                <a:gd name="connsiteX10" fmla="*/ 146752 w 477622"/>
                <a:gd name="connsiteY10" fmla="*/ 560156 h 603204"/>
                <a:gd name="connsiteX11" fmla="*/ 203902 w 477622"/>
                <a:gd name="connsiteY11" fmla="*/ 560155 h 603204"/>
                <a:gd name="connsiteX12" fmla="*/ 272164 w 477622"/>
                <a:gd name="connsiteY12" fmla="*/ 455381 h 603204"/>
                <a:gd name="connsiteX13" fmla="*/ 369002 w 477622"/>
                <a:gd name="connsiteY13" fmla="*/ 260118 h 603204"/>
                <a:gd name="connsiteX14" fmla="*/ 370589 w 477622"/>
                <a:gd name="connsiteY14" fmla="*/ 118831 h 603204"/>
                <a:gd name="connsiteX15" fmla="*/ 399164 w 477622"/>
                <a:gd name="connsiteY15" fmla="*/ 177568 h 603204"/>
                <a:gd name="connsiteX16" fmla="*/ 345189 w 477622"/>
                <a:gd name="connsiteY16" fmla="*/ 339493 h 603204"/>
                <a:gd name="connsiteX17" fmla="*/ 227714 w 477622"/>
                <a:gd name="connsiteY17" fmla="*/ 558568 h 603204"/>
                <a:gd name="connsiteX0" fmla="*/ 228394 w 478302"/>
                <a:gd name="connsiteY0" fmla="*/ 558568 h 603204"/>
                <a:gd name="connsiteX1" fmla="*/ 376032 w 478302"/>
                <a:gd name="connsiteY1" fmla="*/ 420456 h 603204"/>
                <a:gd name="connsiteX2" fmla="*/ 469694 w 478302"/>
                <a:gd name="connsiteY2" fmla="*/ 226781 h 603204"/>
                <a:gd name="connsiteX3" fmla="*/ 428419 w 478302"/>
                <a:gd name="connsiteY3" fmla="*/ 10881 h 603204"/>
                <a:gd name="connsiteX4" fmla="*/ 266494 w 478302"/>
                <a:gd name="connsiteY4" fmla="*/ 96606 h 603204"/>
                <a:gd name="connsiteX5" fmla="*/ 210932 w 478302"/>
                <a:gd name="connsiteY5" fmla="*/ 307743 h 603204"/>
                <a:gd name="connsiteX6" fmla="*/ 144257 w 478302"/>
                <a:gd name="connsiteY6" fmla="*/ 466493 h 603204"/>
                <a:gd name="connsiteX7" fmla="*/ 110919 w 478302"/>
                <a:gd name="connsiteY7" fmla="*/ 517293 h 603204"/>
                <a:gd name="connsiteX8" fmla="*/ 4557 w 478302"/>
                <a:gd name="connsiteY8" fmla="*/ 588731 h 603204"/>
                <a:gd name="connsiteX9" fmla="*/ 55357 w 478302"/>
                <a:gd name="connsiteY9" fmla="*/ 601431 h 603204"/>
                <a:gd name="connsiteX10" fmla="*/ 147432 w 478302"/>
                <a:gd name="connsiteY10" fmla="*/ 560156 h 603204"/>
                <a:gd name="connsiteX11" fmla="*/ 204582 w 478302"/>
                <a:gd name="connsiteY11" fmla="*/ 560155 h 603204"/>
                <a:gd name="connsiteX12" fmla="*/ 272844 w 478302"/>
                <a:gd name="connsiteY12" fmla="*/ 455381 h 603204"/>
                <a:gd name="connsiteX13" fmla="*/ 369682 w 478302"/>
                <a:gd name="connsiteY13" fmla="*/ 260118 h 603204"/>
                <a:gd name="connsiteX14" fmla="*/ 371269 w 478302"/>
                <a:gd name="connsiteY14" fmla="*/ 118831 h 603204"/>
                <a:gd name="connsiteX15" fmla="*/ 399844 w 478302"/>
                <a:gd name="connsiteY15" fmla="*/ 177568 h 603204"/>
                <a:gd name="connsiteX16" fmla="*/ 345869 w 478302"/>
                <a:gd name="connsiteY16" fmla="*/ 339493 h 603204"/>
                <a:gd name="connsiteX17" fmla="*/ 228394 w 478302"/>
                <a:gd name="connsiteY17" fmla="*/ 558568 h 603204"/>
                <a:gd name="connsiteX0" fmla="*/ 228394 w 478302"/>
                <a:gd name="connsiteY0" fmla="*/ 558568 h 603204"/>
                <a:gd name="connsiteX1" fmla="*/ 376032 w 478302"/>
                <a:gd name="connsiteY1" fmla="*/ 420456 h 603204"/>
                <a:gd name="connsiteX2" fmla="*/ 469694 w 478302"/>
                <a:gd name="connsiteY2" fmla="*/ 226781 h 603204"/>
                <a:gd name="connsiteX3" fmla="*/ 428419 w 478302"/>
                <a:gd name="connsiteY3" fmla="*/ 10881 h 603204"/>
                <a:gd name="connsiteX4" fmla="*/ 266494 w 478302"/>
                <a:gd name="connsiteY4" fmla="*/ 96606 h 603204"/>
                <a:gd name="connsiteX5" fmla="*/ 210932 w 478302"/>
                <a:gd name="connsiteY5" fmla="*/ 307743 h 603204"/>
                <a:gd name="connsiteX6" fmla="*/ 144257 w 478302"/>
                <a:gd name="connsiteY6" fmla="*/ 466493 h 603204"/>
                <a:gd name="connsiteX7" fmla="*/ 110919 w 478302"/>
                <a:gd name="connsiteY7" fmla="*/ 517293 h 603204"/>
                <a:gd name="connsiteX8" fmla="*/ 4557 w 478302"/>
                <a:gd name="connsiteY8" fmla="*/ 588731 h 603204"/>
                <a:gd name="connsiteX9" fmla="*/ 55357 w 478302"/>
                <a:gd name="connsiteY9" fmla="*/ 601431 h 603204"/>
                <a:gd name="connsiteX10" fmla="*/ 147432 w 478302"/>
                <a:gd name="connsiteY10" fmla="*/ 560156 h 603204"/>
                <a:gd name="connsiteX11" fmla="*/ 204582 w 478302"/>
                <a:gd name="connsiteY11" fmla="*/ 560155 h 603204"/>
                <a:gd name="connsiteX12" fmla="*/ 272844 w 478302"/>
                <a:gd name="connsiteY12" fmla="*/ 455381 h 603204"/>
                <a:gd name="connsiteX13" fmla="*/ 369682 w 478302"/>
                <a:gd name="connsiteY13" fmla="*/ 260118 h 603204"/>
                <a:gd name="connsiteX14" fmla="*/ 371269 w 478302"/>
                <a:gd name="connsiteY14" fmla="*/ 118831 h 603204"/>
                <a:gd name="connsiteX15" fmla="*/ 399844 w 478302"/>
                <a:gd name="connsiteY15" fmla="*/ 177568 h 603204"/>
                <a:gd name="connsiteX16" fmla="*/ 345869 w 478302"/>
                <a:gd name="connsiteY16" fmla="*/ 339493 h 603204"/>
                <a:gd name="connsiteX17" fmla="*/ 228394 w 478302"/>
                <a:gd name="connsiteY17" fmla="*/ 558568 h 603204"/>
                <a:gd name="connsiteX0" fmla="*/ 228394 w 478302"/>
                <a:gd name="connsiteY0" fmla="*/ 558568 h 603204"/>
                <a:gd name="connsiteX1" fmla="*/ 376032 w 478302"/>
                <a:gd name="connsiteY1" fmla="*/ 420456 h 603204"/>
                <a:gd name="connsiteX2" fmla="*/ 469694 w 478302"/>
                <a:gd name="connsiteY2" fmla="*/ 226781 h 603204"/>
                <a:gd name="connsiteX3" fmla="*/ 428419 w 478302"/>
                <a:gd name="connsiteY3" fmla="*/ 10881 h 603204"/>
                <a:gd name="connsiteX4" fmla="*/ 266494 w 478302"/>
                <a:gd name="connsiteY4" fmla="*/ 96606 h 603204"/>
                <a:gd name="connsiteX5" fmla="*/ 210932 w 478302"/>
                <a:gd name="connsiteY5" fmla="*/ 307743 h 603204"/>
                <a:gd name="connsiteX6" fmla="*/ 171244 w 478302"/>
                <a:gd name="connsiteY6" fmla="*/ 425218 h 603204"/>
                <a:gd name="connsiteX7" fmla="*/ 110919 w 478302"/>
                <a:gd name="connsiteY7" fmla="*/ 517293 h 603204"/>
                <a:gd name="connsiteX8" fmla="*/ 4557 w 478302"/>
                <a:gd name="connsiteY8" fmla="*/ 588731 h 603204"/>
                <a:gd name="connsiteX9" fmla="*/ 55357 w 478302"/>
                <a:gd name="connsiteY9" fmla="*/ 601431 h 603204"/>
                <a:gd name="connsiteX10" fmla="*/ 147432 w 478302"/>
                <a:gd name="connsiteY10" fmla="*/ 560156 h 603204"/>
                <a:gd name="connsiteX11" fmla="*/ 204582 w 478302"/>
                <a:gd name="connsiteY11" fmla="*/ 560155 h 603204"/>
                <a:gd name="connsiteX12" fmla="*/ 272844 w 478302"/>
                <a:gd name="connsiteY12" fmla="*/ 455381 h 603204"/>
                <a:gd name="connsiteX13" fmla="*/ 369682 w 478302"/>
                <a:gd name="connsiteY13" fmla="*/ 260118 h 603204"/>
                <a:gd name="connsiteX14" fmla="*/ 371269 w 478302"/>
                <a:gd name="connsiteY14" fmla="*/ 118831 h 603204"/>
                <a:gd name="connsiteX15" fmla="*/ 399844 w 478302"/>
                <a:gd name="connsiteY15" fmla="*/ 177568 h 603204"/>
                <a:gd name="connsiteX16" fmla="*/ 345869 w 478302"/>
                <a:gd name="connsiteY16" fmla="*/ 339493 h 603204"/>
                <a:gd name="connsiteX17" fmla="*/ 228394 w 478302"/>
                <a:gd name="connsiteY17" fmla="*/ 558568 h 603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78302" h="603204">
                  <a:moveTo>
                    <a:pt x="228394" y="558568"/>
                  </a:moveTo>
                  <a:cubicBezTo>
                    <a:pt x="233421" y="572062"/>
                    <a:pt x="338990" y="485279"/>
                    <a:pt x="376032" y="420456"/>
                  </a:cubicBezTo>
                  <a:cubicBezTo>
                    <a:pt x="413074" y="355633"/>
                    <a:pt x="460963" y="295043"/>
                    <a:pt x="469694" y="226781"/>
                  </a:cubicBezTo>
                  <a:cubicBezTo>
                    <a:pt x="478425" y="158519"/>
                    <a:pt x="495624" y="50039"/>
                    <a:pt x="428419" y="10881"/>
                  </a:cubicBezTo>
                  <a:cubicBezTo>
                    <a:pt x="361214" y="-28277"/>
                    <a:pt x="302742" y="47129"/>
                    <a:pt x="266494" y="96606"/>
                  </a:cubicBezTo>
                  <a:cubicBezTo>
                    <a:pt x="230246" y="146083"/>
                    <a:pt x="226807" y="252974"/>
                    <a:pt x="210932" y="307743"/>
                  </a:cubicBezTo>
                  <a:cubicBezTo>
                    <a:pt x="195057" y="362512"/>
                    <a:pt x="187913" y="390293"/>
                    <a:pt x="171244" y="425218"/>
                  </a:cubicBezTo>
                  <a:cubicBezTo>
                    <a:pt x="154575" y="460143"/>
                    <a:pt x="138700" y="490041"/>
                    <a:pt x="110919" y="517293"/>
                  </a:cubicBezTo>
                  <a:cubicBezTo>
                    <a:pt x="83138" y="544545"/>
                    <a:pt x="21755" y="576295"/>
                    <a:pt x="4557" y="588731"/>
                  </a:cubicBezTo>
                  <a:cubicBezTo>
                    <a:pt x="-12641" y="601167"/>
                    <a:pt x="22020" y="606193"/>
                    <a:pt x="55357" y="601431"/>
                  </a:cubicBezTo>
                  <a:cubicBezTo>
                    <a:pt x="88694" y="596669"/>
                    <a:pt x="119386" y="568622"/>
                    <a:pt x="147432" y="560156"/>
                  </a:cubicBezTo>
                  <a:cubicBezTo>
                    <a:pt x="175478" y="551690"/>
                    <a:pt x="188443" y="564917"/>
                    <a:pt x="204582" y="560155"/>
                  </a:cubicBezTo>
                  <a:cubicBezTo>
                    <a:pt x="235009" y="522055"/>
                    <a:pt x="245327" y="505387"/>
                    <a:pt x="272844" y="455381"/>
                  </a:cubicBezTo>
                  <a:cubicBezTo>
                    <a:pt x="300361" y="405375"/>
                    <a:pt x="345341" y="332084"/>
                    <a:pt x="369682" y="260118"/>
                  </a:cubicBezTo>
                  <a:cubicBezTo>
                    <a:pt x="394023" y="188152"/>
                    <a:pt x="390055" y="164339"/>
                    <a:pt x="371269" y="118831"/>
                  </a:cubicBezTo>
                  <a:cubicBezTo>
                    <a:pt x="385821" y="130473"/>
                    <a:pt x="402754" y="141056"/>
                    <a:pt x="399844" y="177568"/>
                  </a:cubicBezTo>
                  <a:cubicBezTo>
                    <a:pt x="396934" y="214080"/>
                    <a:pt x="372856" y="278374"/>
                    <a:pt x="345869" y="339493"/>
                  </a:cubicBezTo>
                  <a:cubicBezTo>
                    <a:pt x="318882" y="400612"/>
                    <a:pt x="223367" y="545074"/>
                    <a:pt x="228394" y="558568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ED8AE"/>
                </a:gs>
                <a:gs pos="82000">
                  <a:srgbClr val="EF7F6A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1366448" y="2983224"/>
              <a:ext cx="725662" cy="496558"/>
              <a:chOff x="1366448" y="2983224"/>
              <a:chExt cx="725662" cy="496558"/>
            </a:xfrm>
          </p:grpSpPr>
          <p:sp>
            <p:nvSpPr>
              <p:cNvPr id="70" name="Freeform 69"/>
              <p:cNvSpPr/>
              <p:nvPr/>
            </p:nvSpPr>
            <p:spPr>
              <a:xfrm>
                <a:off x="1677989" y="3027363"/>
                <a:ext cx="195262" cy="360362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95262"/>
                  <a:gd name="connsiteY0" fmla="*/ 0 h 419639"/>
                  <a:gd name="connsiteX1" fmla="*/ 117475 w 195262"/>
                  <a:gd name="connsiteY1" fmla="*/ 398462 h 419639"/>
                  <a:gd name="connsiteX2" fmla="*/ 195262 w 195262"/>
                  <a:gd name="connsiteY2" fmla="*/ 360362 h 419639"/>
                  <a:gd name="connsiteX0" fmla="*/ 0 w 195262"/>
                  <a:gd name="connsiteY0" fmla="*/ 0 h 360362"/>
                  <a:gd name="connsiteX1" fmla="*/ 195262 w 195262"/>
                  <a:gd name="connsiteY1" fmla="*/ 360362 h 360362"/>
                  <a:gd name="connsiteX0" fmla="*/ 0 w 195262"/>
                  <a:gd name="connsiteY0" fmla="*/ 0 h 360362"/>
                  <a:gd name="connsiteX1" fmla="*/ 195262 w 195262"/>
                  <a:gd name="connsiteY1" fmla="*/ 360362 h 360362"/>
                  <a:gd name="connsiteX0" fmla="*/ 0 w 195262"/>
                  <a:gd name="connsiteY0" fmla="*/ 0 h 360362"/>
                  <a:gd name="connsiteX1" fmla="*/ 195262 w 195262"/>
                  <a:gd name="connsiteY1" fmla="*/ 360362 h 3603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95262" h="360362">
                    <a:moveTo>
                      <a:pt x="0" y="0"/>
                    </a:moveTo>
                    <a:cubicBezTo>
                      <a:pt x="92075" y="91546"/>
                      <a:pt x="166687" y="183091"/>
                      <a:pt x="195262" y="360362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1" name="Freeform 70"/>
              <p:cNvSpPr/>
              <p:nvPr/>
            </p:nvSpPr>
            <p:spPr>
              <a:xfrm>
                <a:off x="1677989" y="3081320"/>
                <a:ext cx="127062" cy="398462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7062" h="398462">
                    <a:moveTo>
                      <a:pt x="0" y="0"/>
                    </a:moveTo>
                    <a:cubicBezTo>
                      <a:pt x="91545" y="96308"/>
                      <a:pt x="151342" y="213253"/>
                      <a:pt x="117475" y="398462"/>
                    </a:cubicBezTo>
                    <a:lnTo>
                      <a:pt x="117475" y="398462"/>
                    </a:ln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2" name="Freeform 71"/>
              <p:cNvSpPr/>
              <p:nvPr/>
            </p:nvSpPr>
            <p:spPr>
              <a:xfrm>
                <a:off x="1734135" y="3003575"/>
                <a:ext cx="209550" cy="434975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0" fmla="*/ 0 w 214387"/>
                  <a:gd name="connsiteY0" fmla="*/ 0 h 434975"/>
                  <a:gd name="connsiteX1" fmla="*/ 209550 w 214387"/>
                  <a:gd name="connsiteY1" fmla="*/ 434975 h 434975"/>
                  <a:gd name="connsiteX0" fmla="*/ 0 w 209550"/>
                  <a:gd name="connsiteY0" fmla="*/ 0 h 434975"/>
                  <a:gd name="connsiteX1" fmla="*/ 209550 w 209550"/>
                  <a:gd name="connsiteY1" fmla="*/ 434975 h 43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09550" h="434975">
                    <a:moveTo>
                      <a:pt x="0" y="0"/>
                    </a:moveTo>
                    <a:cubicBezTo>
                      <a:pt x="91545" y="96308"/>
                      <a:pt x="183092" y="254529"/>
                      <a:pt x="209550" y="434975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3" name="Freeform 72"/>
              <p:cNvSpPr/>
              <p:nvPr/>
            </p:nvSpPr>
            <p:spPr>
              <a:xfrm>
                <a:off x="1789340" y="2990833"/>
                <a:ext cx="171450" cy="365125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71450"/>
                  <a:gd name="connsiteY0" fmla="*/ 0 h 420536"/>
                  <a:gd name="connsiteX1" fmla="*/ 117475 w 171450"/>
                  <a:gd name="connsiteY1" fmla="*/ 398462 h 420536"/>
                  <a:gd name="connsiteX2" fmla="*/ 171450 w 171450"/>
                  <a:gd name="connsiteY2" fmla="*/ 365125 h 420536"/>
                  <a:gd name="connsiteX0" fmla="*/ 0 w 171450"/>
                  <a:gd name="connsiteY0" fmla="*/ 0 h 365125"/>
                  <a:gd name="connsiteX1" fmla="*/ 171450 w 171450"/>
                  <a:gd name="connsiteY1" fmla="*/ 365125 h 365125"/>
                  <a:gd name="connsiteX0" fmla="*/ 0 w 171450"/>
                  <a:gd name="connsiteY0" fmla="*/ 0 h 365125"/>
                  <a:gd name="connsiteX1" fmla="*/ 171450 w 171450"/>
                  <a:gd name="connsiteY1" fmla="*/ 365125 h 365125"/>
                  <a:gd name="connsiteX0" fmla="*/ 0 w 171450"/>
                  <a:gd name="connsiteY0" fmla="*/ 0 h 365125"/>
                  <a:gd name="connsiteX1" fmla="*/ 171450 w 171450"/>
                  <a:gd name="connsiteY1" fmla="*/ 365125 h 365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71450" h="365125">
                    <a:moveTo>
                      <a:pt x="0" y="0"/>
                    </a:moveTo>
                    <a:cubicBezTo>
                      <a:pt x="85725" y="105833"/>
                      <a:pt x="134938" y="232304"/>
                      <a:pt x="171450" y="365125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4" name="Freeform 73"/>
              <p:cNvSpPr/>
              <p:nvPr/>
            </p:nvSpPr>
            <p:spPr>
              <a:xfrm>
                <a:off x="1823822" y="2983224"/>
                <a:ext cx="268288" cy="363537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268288"/>
                  <a:gd name="connsiteY0" fmla="*/ 0 h 420233"/>
                  <a:gd name="connsiteX1" fmla="*/ 117475 w 268288"/>
                  <a:gd name="connsiteY1" fmla="*/ 398462 h 420233"/>
                  <a:gd name="connsiteX2" fmla="*/ 268288 w 268288"/>
                  <a:gd name="connsiteY2" fmla="*/ 363537 h 420233"/>
                  <a:gd name="connsiteX0" fmla="*/ 0 w 268288"/>
                  <a:gd name="connsiteY0" fmla="*/ 0 h 363537"/>
                  <a:gd name="connsiteX1" fmla="*/ 268288 w 268288"/>
                  <a:gd name="connsiteY1" fmla="*/ 363537 h 363537"/>
                  <a:gd name="connsiteX0" fmla="*/ 0 w 268288"/>
                  <a:gd name="connsiteY0" fmla="*/ 0 h 363537"/>
                  <a:gd name="connsiteX1" fmla="*/ 268288 w 268288"/>
                  <a:gd name="connsiteY1" fmla="*/ 363537 h 3635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68288" h="363537">
                    <a:moveTo>
                      <a:pt x="0" y="0"/>
                    </a:moveTo>
                    <a:cubicBezTo>
                      <a:pt x="89429" y="121179"/>
                      <a:pt x="201084" y="216958"/>
                      <a:pt x="268288" y="363537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5" name="Freeform 74"/>
              <p:cNvSpPr/>
              <p:nvPr/>
            </p:nvSpPr>
            <p:spPr>
              <a:xfrm>
                <a:off x="1657533" y="3124519"/>
                <a:ext cx="61511" cy="187004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19567"/>
                  <a:gd name="connsiteY0" fmla="*/ 0 h 419102"/>
                  <a:gd name="connsiteX1" fmla="*/ 117475 w 119567"/>
                  <a:gd name="connsiteY1" fmla="*/ 398462 h 419102"/>
                  <a:gd name="connsiteX2" fmla="*/ 71704 w 119567"/>
                  <a:gd name="connsiteY2" fmla="*/ 357413 h 419102"/>
                  <a:gd name="connsiteX0" fmla="*/ 0 w 71704"/>
                  <a:gd name="connsiteY0" fmla="*/ 0 h 357413"/>
                  <a:gd name="connsiteX1" fmla="*/ 71704 w 71704"/>
                  <a:gd name="connsiteY1" fmla="*/ 357413 h 357413"/>
                  <a:gd name="connsiteX0" fmla="*/ 0 w 46409"/>
                  <a:gd name="connsiteY0" fmla="*/ 0 h 172694"/>
                  <a:gd name="connsiteX1" fmla="*/ 46409 w 46409"/>
                  <a:gd name="connsiteY1" fmla="*/ 172694 h 172694"/>
                  <a:gd name="connsiteX0" fmla="*/ 0 w 46551"/>
                  <a:gd name="connsiteY0" fmla="*/ 0 h 172694"/>
                  <a:gd name="connsiteX1" fmla="*/ 46409 w 46551"/>
                  <a:gd name="connsiteY1" fmla="*/ 172694 h 172694"/>
                  <a:gd name="connsiteX0" fmla="*/ 0 w 46672"/>
                  <a:gd name="connsiteY0" fmla="*/ 0 h 172694"/>
                  <a:gd name="connsiteX1" fmla="*/ 46409 w 46672"/>
                  <a:gd name="connsiteY1" fmla="*/ 172694 h 1726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6672" h="172694">
                    <a:moveTo>
                      <a:pt x="0" y="0"/>
                    </a:moveTo>
                    <a:cubicBezTo>
                      <a:pt x="32333" y="31177"/>
                      <a:pt x="49007" y="87275"/>
                      <a:pt x="46409" y="172694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6" name="Freeform 75"/>
              <p:cNvSpPr/>
              <p:nvPr/>
            </p:nvSpPr>
            <p:spPr>
              <a:xfrm flipH="1">
                <a:off x="1379939" y="3035620"/>
                <a:ext cx="169862" cy="177800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88912"/>
                  <a:gd name="connsiteY0" fmla="*/ 0 h 401379"/>
                  <a:gd name="connsiteX1" fmla="*/ 117475 w 188912"/>
                  <a:gd name="connsiteY1" fmla="*/ 398462 h 401379"/>
                  <a:gd name="connsiteX2" fmla="*/ 188912 w 188912"/>
                  <a:gd name="connsiteY2" fmla="*/ 168275 h 401379"/>
                  <a:gd name="connsiteX0" fmla="*/ 0 w 188912"/>
                  <a:gd name="connsiteY0" fmla="*/ 0 h 168275"/>
                  <a:gd name="connsiteX1" fmla="*/ 188912 w 188912"/>
                  <a:gd name="connsiteY1" fmla="*/ 168275 h 168275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69862" h="177800">
                    <a:moveTo>
                      <a:pt x="0" y="0"/>
                    </a:moveTo>
                    <a:cubicBezTo>
                      <a:pt x="62971" y="48155"/>
                      <a:pt x="122766" y="89958"/>
                      <a:pt x="169862" y="177800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7" name="Freeform 76"/>
              <p:cNvSpPr/>
              <p:nvPr/>
            </p:nvSpPr>
            <p:spPr>
              <a:xfrm flipH="1">
                <a:off x="1420004" y="3059619"/>
                <a:ext cx="148568" cy="209044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88912"/>
                  <a:gd name="connsiteY0" fmla="*/ 0 h 401379"/>
                  <a:gd name="connsiteX1" fmla="*/ 117475 w 188912"/>
                  <a:gd name="connsiteY1" fmla="*/ 398462 h 401379"/>
                  <a:gd name="connsiteX2" fmla="*/ 188912 w 188912"/>
                  <a:gd name="connsiteY2" fmla="*/ 168275 h 401379"/>
                  <a:gd name="connsiteX0" fmla="*/ 0 w 188912"/>
                  <a:gd name="connsiteY0" fmla="*/ 0 h 168275"/>
                  <a:gd name="connsiteX1" fmla="*/ 188912 w 188912"/>
                  <a:gd name="connsiteY1" fmla="*/ 168275 h 168275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69862" h="177800">
                    <a:moveTo>
                      <a:pt x="0" y="0"/>
                    </a:moveTo>
                    <a:cubicBezTo>
                      <a:pt x="62971" y="48155"/>
                      <a:pt x="122766" y="89958"/>
                      <a:pt x="169862" y="177800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8" name="Freeform 77"/>
              <p:cNvSpPr/>
              <p:nvPr/>
            </p:nvSpPr>
            <p:spPr>
              <a:xfrm flipH="1">
                <a:off x="1525922" y="3071237"/>
                <a:ext cx="68521" cy="166182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88912"/>
                  <a:gd name="connsiteY0" fmla="*/ 0 h 401379"/>
                  <a:gd name="connsiteX1" fmla="*/ 117475 w 188912"/>
                  <a:gd name="connsiteY1" fmla="*/ 398462 h 401379"/>
                  <a:gd name="connsiteX2" fmla="*/ 188912 w 188912"/>
                  <a:gd name="connsiteY2" fmla="*/ 168275 h 401379"/>
                  <a:gd name="connsiteX0" fmla="*/ 0 w 188912"/>
                  <a:gd name="connsiteY0" fmla="*/ 0 h 168275"/>
                  <a:gd name="connsiteX1" fmla="*/ 188912 w 188912"/>
                  <a:gd name="connsiteY1" fmla="*/ 168275 h 168275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69862" h="177800">
                    <a:moveTo>
                      <a:pt x="0" y="0"/>
                    </a:moveTo>
                    <a:cubicBezTo>
                      <a:pt x="62971" y="48155"/>
                      <a:pt x="122766" y="89958"/>
                      <a:pt x="169862" y="177800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79" name="Freeform 78"/>
              <p:cNvSpPr/>
              <p:nvPr/>
            </p:nvSpPr>
            <p:spPr>
              <a:xfrm flipH="1">
                <a:off x="1546669" y="3100100"/>
                <a:ext cx="68230" cy="208250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88912"/>
                  <a:gd name="connsiteY0" fmla="*/ 0 h 401379"/>
                  <a:gd name="connsiteX1" fmla="*/ 117475 w 188912"/>
                  <a:gd name="connsiteY1" fmla="*/ 398462 h 401379"/>
                  <a:gd name="connsiteX2" fmla="*/ 188912 w 188912"/>
                  <a:gd name="connsiteY2" fmla="*/ 168275 h 401379"/>
                  <a:gd name="connsiteX0" fmla="*/ 0 w 188912"/>
                  <a:gd name="connsiteY0" fmla="*/ 0 h 168275"/>
                  <a:gd name="connsiteX1" fmla="*/ 188912 w 188912"/>
                  <a:gd name="connsiteY1" fmla="*/ 168275 h 168275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69862" h="177800">
                    <a:moveTo>
                      <a:pt x="0" y="0"/>
                    </a:moveTo>
                    <a:cubicBezTo>
                      <a:pt x="62971" y="48155"/>
                      <a:pt x="122766" y="89958"/>
                      <a:pt x="169862" y="177800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80" name="Freeform 79"/>
              <p:cNvSpPr/>
              <p:nvPr/>
            </p:nvSpPr>
            <p:spPr>
              <a:xfrm flipH="1">
                <a:off x="1366448" y="3008025"/>
                <a:ext cx="158127" cy="116608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88912"/>
                  <a:gd name="connsiteY0" fmla="*/ 0 h 401379"/>
                  <a:gd name="connsiteX1" fmla="*/ 117475 w 188912"/>
                  <a:gd name="connsiteY1" fmla="*/ 398462 h 401379"/>
                  <a:gd name="connsiteX2" fmla="*/ 188912 w 188912"/>
                  <a:gd name="connsiteY2" fmla="*/ 168275 h 401379"/>
                  <a:gd name="connsiteX0" fmla="*/ 0 w 188912"/>
                  <a:gd name="connsiteY0" fmla="*/ 0 h 168275"/>
                  <a:gd name="connsiteX1" fmla="*/ 188912 w 188912"/>
                  <a:gd name="connsiteY1" fmla="*/ 168275 h 168275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69862" h="177800">
                    <a:moveTo>
                      <a:pt x="0" y="0"/>
                    </a:moveTo>
                    <a:cubicBezTo>
                      <a:pt x="62971" y="48155"/>
                      <a:pt x="122766" y="89958"/>
                      <a:pt x="169862" y="177800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81" name="Freeform 80"/>
              <p:cNvSpPr/>
              <p:nvPr/>
            </p:nvSpPr>
            <p:spPr>
              <a:xfrm>
                <a:off x="1715731" y="3147093"/>
                <a:ext cx="47417" cy="294954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19567"/>
                  <a:gd name="connsiteY0" fmla="*/ 0 h 419102"/>
                  <a:gd name="connsiteX1" fmla="*/ 117475 w 119567"/>
                  <a:gd name="connsiteY1" fmla="*/ 398462 h 419102"/>
                  <a:gd name="connsiteX2" fmla="*/ 71704 w 119567"/>
                  <a:gd name="connsiteY2" fmla="*/ 357413 h 419102"/>
                  <a:gd name="connsiteX0" fmla="*/ 0 w 71704"/>
                  <a:gd name="connsiteY0" fmla="*/ 0 h 357413"/>
                  <a:gd name="connsiteX1" fmla="*/ 71704 w 71704"/>
                  <a:gd name="connsiteY1" fmla="*/ 357413 h 357413"/>
                  <a:gd name="connsiteX0" fmla="*/ 0 w 46409"/>
                  <a:gd name="connsiteY0" fmla="*/ 0 h 172694"/>
                  <a:gd name="connsiteX1" fmla="*/ 46409 w 46409"/>
                  <a:gd name="connsiteY1" fmla="*/ 172694 h 172694"/>
                  <a:gd name="connsiteX0" fmla="*/ 0 w 46551"/>
                  <a:gd name="connsiteY0" fmla="*/ 0 h 172694"/>
                  <a:gd name="connsiteX1" fmla="*/ 46409 w 46551"/>
                  <a:gd name="connsiteY1" fmla="*/ 172694 h 172694"/>
                  <a:gd name="connsiteX0" fmla="*/ 0 w 46672"/>
                  <a:gd name="connsiteY0" fmla="*/ 0 h 172694"/>
                  <a:gd name="connsiteX1" fmla="*/ 46409 w 46672"/>
                  <a:gd name="connsiteY1" fmla="*/ 172694 h 172694"/>
                  <a:gd name="connsiteX0" fmla="*/ 0 w 26659"/>
                  <a:gd name="connsiteY0" fmla="*/ 0 h 275315"/>
                  <a:gd name="connsiteX1" fmla="*/ 24727 w 26659"/>
                  <a:gd name="connsiteY1" fmla="*/ 275315 h 275315"/>
                  <a:gd name="connsiteX0" fmla="*/ 0 w 34152"/>
                  <a:gd name="connsiteY0" fmla="*/ 0 h 275315"/>
                  <a:gd name="connsiteX1" fmla="*/ 24727 w 34152"/>
                  <a:gd name="connsiteY1" fmla="*/ 275315 h 275315"/>
                  <a:gd name="connsiteX0" fmla="*/ 0 w 35978"/>
                  <a:gd name="connsiteY0" fmla="*/ 0 h 272383"/>
                  <a:gd name="connsiteX1" fmla="*/ 27136 w 35978"/>
                  <a:gd name="connsiteY1" fmla="*/ 272383 h 2723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5978" h="272383">
                    <a:moveTo>
                      <a:pt x="0" y="0"/>
                    </a:moveTo>
                    <a:cubicBezTo>
                      <a:pt x="32333" y="31177"/>
                      <a:pt x="46598" y="170838"/>
                      <a:pt x="27136" y="272383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82" name="Freeform 81"/>
              <p:cNvSpPr/>
              <p:nvPr/>
            </p:nvSpPr>
            <p:spPr>
              <a:xfrm flipH="1">
                <a:off x="1428593" y="3019931"/>
                <a:ext cx="99390" cy="75333"/>
              </a:xfrm>
              <a:custGeom>
                <a:avLst/>
                <a:gdLst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7475"/>
                  <a:gd name="connsiteY0" fmla="*/ 0 h 398462"/>
                  <a:gd name="connsiteX1" fmla="*/ 117475 w 117475"/>
                  <a:gd name="connsiteY1" fmla="*/ 398462 h 398462"/>
                  <a:gd name="connsiteX2" fmla="*/ 117475 w 117475"/>
                  <a:gd name="connsiteY2" fmla="*/ 398462 h 398462"/>
                  <a:gd name="connsiteX0" fmla="*/ 0 w 119980"/>
                  <a:gd name="connsiteY0" fmla="*/ 0 h 398462"/>
                  <a:gd name="connsiteX1" fmla="*/ 117475 w 119980"/>
                  <a:gd name="connsiteY1" fmla="*/ 398462 h 398462"/>
                  <a:gd name="connsiteX2" fmla="*/ 117475 w 119980"/>
                  <a:gd name="connsiteY2" fmla="*/ 398462 h 398462"/>
                  <a:gd name="connsiteX0" fmla="*/ 0 w 127062"/>
                  <a:gd name="connsiteY0" fmla="*/ 0 h 398462"/>
                  <a:gd name="connsiteX1" fmla="*/ 117475 w 127062"/>
                  <a:gd name="connsiteY1" fmla="*/ 398462 h 398462"/>
                  <a:gd name="connsiteX2" fmla="*/ 117475 w 127062"/>
                  <a:gd name="connsiteY2" fmla="*/ 398462 h 398462"/>
                  <a:gd name="connsiteX0" fmla="*/ 0 w 188912"/>
                  <a:gd name="connsiteY0" fmla="*/ 0 h 401379"/>
                  <a:gd name="connsiteX1" fmla="*/ 117475 w 188912"/>
                  <a:gd name="connsiteY1" fmla="*/ 398462 h 401379"/>
                  <a:gd name="connsiteX2" fmla="*/ 188912 w 188912"/>
                  <a:gd name="connsiteY2" fmla="*/ 168275 h 401379"/>
                  <a:gd name="connsiteX0" fmla="*/ 0 w 188912"/>
                  <a:gd name="connsiteY0" fmla="*/ 0 h 168275"/>
                  <a:gd name="connsiteX1" fmla="*/ 188912 w 188912"/>
                  <a:gd name="connsiteY1" fmla="*/ 168275 h 168275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69862"/>
                  <a:gd name="connsiteY0" fmla="*/ 0 h 177800"/>
                  <a:gd name="connsiteX1" fmla="*/ 169862 w 169862"/>
                  <a:gd name="connsiteY1" fmla="*/ 177800 h 177800"/>
                  <a:gd name="connsiteX0" fmla="*/ 0 w 106766"/>
                  <a:gd name="connsiteY0" fmla="*/ 0 h 114865"/>
                  <a:gd name="connsiteX1" fmla="*/ 106766 w 106766"/>
                  <a:gd name="connsiteY1" fmla="*/ 114865 h 114865"/>
                  <a:gd name="connsiteX0" fmla="*/ 0 w 106766"/>
                  <a:gd name="connsiteY0" fmla="*/ 0 h 114865"/>
                  <a:gd name="connsiteX1" fmla="*/ 106766 w 106766"/>
                  <a:gd name="connsiteY1" fmla="*/ 114865 h 114865"/>
                  <a:gd name="connsiteX0" fmla="*/ 0 w 106766"/>
                  <a:gd name="connsiteY0" fmla="*/ 0 h 114865"/>
                  <a:gd name="connsiteX1" fmla="*/ 106766 w 106766"/>
                  <a:gd name="connsiteY1" fmla="*/ 114865 h 1148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06766" h="114865">
                    <a:moveTo>
                      <a:pt x="0" y="0"/>
                    </a:moveTo>
                    <a:cubicBezTo>
                      <a:pt x="45918" y="33632"/>
                      <a:pt x="66492" y="65752"/>
                      <a:pt x="106766" y="114865"/>
                    </a:cubicBezTo>
                  </a:path>
                </a:pathLst>
              </a:custGeom>
              <a:noFill/>
              <a:ln w="31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grpSp>
          <p:nvGrpSpPr>
            <p:cNvPr id="93" name="Group 92"/>
            <p:cNvGrpSpPr/>
            <p:nvPr/>
          </p:nvGrpSpPr>
          <p:grpSpPr>
            <a:xfrm>
              <a:off x="4002482" y="2235227"/>
              <a:ext cx="960888" cy="1278968"/>
              <a:chOff x="4002482" y="2235227"/>
              <a:chExt cx="960888" cy="1278968"/>
            </a:xfrm>
          </p:grpSpPr>
          <p:sp>
            <p:nvSpPr>
              <p:cNvPr id="2" name="Liver"/>
              <p:cNvSpPr/>
              <p:nvPr/>
            </p:nvSpPr>
            <p:spPr>
              <a:xfrm>
                <a:off x="4002482" y="2235227"/>
                <a:ext cx="960888" cy="1262487"/>
              </a:xfrm>
              <a:custGeom>
                <a:avLst/>
                <a:gdLst>
                  <a:gd name="connsiteX0" fmla="*/ 157162 w 400050"/>
                  <a:gd name="connsiteY0" fmla="*/ 0 h 1207293"/>
                  <a:gd name="connsiteX1" fmla="*/ 338137 w 400050"/>
                  <a:gd name="connsiteY1" fmla="*/ 352425 h 1207293"/>
                  <a:gd name="connsiteX2" fmla="*/ 400050 w 400050"/>
                  <a:gd name="connsiteY2" fmla="*/ 771525 h 1207293"/>
                  <a:gd name="connsiteX3" fmla="*/ 314325 w 400050"/>
                  <a:gd name="connsiteY3" fmla="*/ 1057275 h 1207293"/>
                  <a:gd name="connsiteX4" fmla="*/ 14287 w 400050"/>
                  <a:gd name="connsiteY4" fmla="*/ 1207293 h 1207293"/>
                  <a:gd name="connsiteX5" fmla="*/ 176212 w 400050"/>
                  <a:gd name="connsiteY5" fmla="*/ 812006 h 1207293"/>
                  <a:gd name="connsiteX6" fmla="*/ 0 w 400050"/>
                  <a:gd name="connsiteY6" fmla="*/ 588168 h 1207293"/>
                  <a:gd name="connsiteX7" fmla="*/ 157162 w 400050"/>
                  <a:gd name="connsiteY7" fmla="*/ 0 h 1207293"/>
                  <a:gd name="connsiteX0" fmla="*/ 157233 w 400121"/>
                  <a:gd name="connsiteY0" fmla="*/ 3957 h 1211250"/>
                  <a:gd name="connsiteX1" fmla="*/ 338208 w 400121"/>
                  <a:gd name="connsiteY1" fmla="*/ 356382 h 1211250"/>
                  <a:gd name="connsiteX2" fmla="*/ 400121 w 400121"/>
                  <a:gd name="connsiteY2" fmla="*/ 775482 h 1211250"/>
                  <a:gd name="connsiteX3" fmla="*/ 314396 w 400121"/>
                  <a:gd name="connsiteY3" fmla="*/ 1061232 h 1211250"/>
                  <a:gd name="connsiteX4" fmla="*/ 14358 w 400121"/>
                  <a:gd name="connsiteY4" fmla="*/ 1211250 h 1211250"/>
                  <a:gd name="connsiteX5" fmla="*/ 176283 w 400121"/>
                  <a:gd name="connsiteY5" fmla="*/ 815963 h 1211250"/>
                  <a:gd name="connsiteX6" fmla="*/ 71 w 400121"/>
                  <a:gd name="connsiteY6" fmla="*/ 592125 h 1211250"/>
                  <a:gd name="connsiteX7" fmla="*/ 157233 w 400121"/>
                  <a:gd name="connsiteY7" fmla="*/ 3957 h 1211250"/>
                  <a:gd name="connsiteX0" fmla="*/ 157233 w 405411"/>
                  <a:gd name="connsiteY0" fmla="*/ 3957 h 1211250"/>
                  <a:gd name="connsiteX1" fmla="*/ 338208 w 405411"/>
                  <a:gd name="connsiteY1" fmla="*/ 356382 h 1211250"/>
                  <a:gd name="connsiteX2" fmla="*/ 400121 w 405411"/>
                  <a:gd name="connsiteY2" fmla="*/ 775482 h 1211250"/>
                  <a:gd name="connsiteX3" fmla="*/ 314396 w 405411"/>
                  <a:gd name="connsiteY3" fmla="*/ 1061232 h 1211250"/>
                  <a:gd name="connsiteX4" fmla="*/ 14358 w 405411"/>
                  <a:gd name="connsiteY4" fmla="*/ 1211250 h 1211250"/>
                  <a:gd name="connsiteX5" fmla="*/ 176283 w 405411"/>
                  <a:gd name="connsiteY5" fmla="*/ 815963 h 1211250"/>
                  <a:gd name="connsiteX6" fmla="*/ 71 w 405411"/>
                  <a:gd name="connsiteY6" fmla="*/ 592125 h 1211250"/>
                  <a:gd name="connsiteX7" fmla="*/ 157233 w 405411"/>
                  <a:gd name="connsiteY7" fmla="*/ 3957 h 1211250"/>
                  <a:gd name="connsiteX0" fmla="*/ 157233 w 400121"/>
                  <a:gd name="connsiteY0" fmla="*/ 3957 h 1211250"/>
                  <a:gd name="connsiteX1" fmla="*/ 338208 w 400121"/>
                  <a:gd name="connsiteY1" fmla="*/ 356382 h 1211250"/>
                  <a:gd name="connsiteX2" fmla="*/ 400121 w 400121"/>
                  <a:gd name="connsiteY2" fmla="*/ 775482 h 1211250"/>
                  <a:gd name="connsiteX3" fmla="*/ 314396 w 400121"/>
                  <a:gd name="connsiteY3" fmla="*/ 1061232 h 1211250"/>
                  <a:gd name="connsiteX4" fmla="*/ 14358 w 400121"/>
                  <a:gd name="connsiteY4" fmla="*/ 1211250 h 1211250"/>
                  <a:gd name="connsiteX5" fmla="*/ 176283 w 400121"/>
                  <a:gd name="connsiteY5" fmla="*/ 815963 h 1211250"/>
                  <a:gd name="connsiteX6" fmla="*/ 71 w 400121"/>
                  <a:gd name="connsiteY6" fmla="*/ 592125 h 1211250"/>
                  <a:gd name="connsiteX7" fmla="*/ 157233 w 400121"/>
                  <a:gd name="connsiteY7" fmla="*/ 3957 h 1211250"/>
                  <a:gd name="connsiteX0" fmla="*/ 165485 w 408373"/>
                  <a:gd name="connsiteY0" fmla="*/ 3957 h 1216210"/>
                  <a:gd name="connsiteX1" fmla="*/ 346460 w 408373"/>
                  <a:gd name="connsiteY1" fmla="*/ 356382 h 1216210"/>
                  <a:gd name="connsiteX2" fmla="*/ 408373 w 408373"/>
                  <a:gd name="connsiteY2" fmla="*/ 775482 h 1216210"/>
                  <a:gd name="connsiteX3" fmla="*/ 322648 w 408373"/>
                  <a:gd name="connsiteY3" fmla="*/ 1061232 h 1216210"/>
                  <a:gd name="connsiteX4" fmla="*/ 22610 w 408373"/>
                  <a:gd name="connsiteY4" fmla="*/ 1211250 h 1216210"/>
                  <a:gd name="connsiteX5" fmla="*/ 184535 w 408373"/>
                  <a:gd name="connsiteY5" fmla="*/ 815963 h 1216210"/>
                  <a:gd name="connsiteX6" fmla="*/ 8323 w 408373"/>
                  <a:gd name="connsiteY6" fmla="*/ 592125 h 1216210"/>
                  <a:gd name="connsiteX7" fmla="*/ 165485 w 408373"/>
                  <a:gd name="connsiteY7" fmla="*/ 3957 h 1216210"/>
                  <a:gd name="connsiteX0" fmla="*/ 157234 w 400122"/>
                  <a:gd name="connsiteY0" fmla="*/ 3957 h 1211250"/>
                  <a:gd name="connsiteX1" fmla="*/ 338209 w 400122"/>
                  <a:gd name="connsiteY1" fmla="*/ 356382 h 1211250"/>
                  <a:gd name="connsiteX2" fmla="*/ 400122 w 400122"/>
                  <a:gd name="connsiteY2" fmla="*/ 775482 h 1211250"/>
                  <a:gd name="connsiteX3" fmla="*/ 314397 w 400122"/>
                  <a:gd name="connsiteY3" fmla="*/ 1061232 h 1211250"/>
                  <a:gd name="connsiteX4" fmla="*/ 14359 w 400122"/>
                  <a:gd name="connsiteY4" fmla="*/ 1211250 h 1211250"/>
                  <a:gd name="connsiteX5" fmla="*/ 176284 w 400122"/>
                  <a:gd name="connsiteY5" fmla="*/ 815963 h 1211250"/>
                  <a:gd name="connsiteX6" fmla="*/ 72 w 400122"/>
                  <a:gd name="connsiteY6" fmla="*/ 592125 h 1211250"/>
                  <a:gd name="connsiteX7" fmla="*/ 157234 w 400122"/>
                  <a:gd name="connsiteY7" fmla="*/ 3957 h 1211250"/>
                  <a:gd name="connsiteX0" fmla="*/ 169945 w 412833"/>
                  <a:gd name="connsiteY0" fmla="*/ 3957 h 1211250"/>
                  <a:gd name="connsiteX1" fmla="*/ 350920 w 412833"/>
                  <a:gd name="connsiteY1" fmla="*/ 356382 h 1211250"/>
                  <a:gd name="connsiteX2" fmla="*/ 412833 w 412833"/>
                  <a:gd name="connsiteY2" fmla="*/ 775482 h 1211250"/>
                  <a:gd name="connsiteX3" fmla="*/ 327108 w 412833"/>
                  <a:gd name="connsiteY3" fmla="*/ 1061232 h 1211250"/>
                  <a:gd name="connsiteX4" fmla="*/ 27070 w 412833"/>
                  <a:gd name="connsiteY4" fmla="*/ 1211250 h 1211250"/>
                  <a:gd name="connsiteX5" fmla="*/ 188995 w 412833"/>
                  <a:gd name="connsiteY5" fmla="*/ 815963 h 1211250"/>
                  <a:gd name="connsiteX6" fmla="*/ 12783 w 412833"/>
                  <a:gd name="connsiteY6" fmla="*/ 592125 h 1211250"/>
                  <a:gd name="connsiteX7" fmla="*/ 169945 w 412833"/>
                  <a:gd name="connsiteY7" fmla="*/ 3957 h 1211250"/>
                  <a:gd name="connsiteX0" fmla="*/ 169945 w 412833"/>
                  <a:gd name="connsiteY0" fmla="*/ 3957 h 1216210"/>
                  <a:gd name="connsiteX1" fmla="*/ 350920 w 412833"/>
                  <a:gd name="connsiteY1" fmla="*/ 356382 h 1216210"/>
                  <a:gd name="connsiteX2" fmla="*/ 412833 w 412833"/>
                  <a:gd name="connsiteY2" fmla="*/ 775482 h 1216210"/>
                  <a:gd name="connsiteX3" fmla="*/ 327108 w 412833"/>
                  <a:gd name="connsiteY3" fmla="*/ 1061232 h 1216210"/>
                  <a:gd name="connsiteX4" fmla="*/ 27070 w 412833"/>
                  <a:gd name="connsiteY4" fmla="*/ 1211250 h 1216210"/>
                  <a:gd name="connsiteX5" fmla="*/ 188995 w 412833"/>
                  <a:gd name="connsiteY5" fmla="*/ 815963 h 1216210"/>
                  <a:gd name="connsiteX6" fmla="*/ 12783 w 412833"/>
                  <a:gd name="connsiteY6" fmla="*/ 592125 h 1216210"/>
                  <a:gd name="connsiteX7" fmla="*/ 169945 w 412833"/>
                  <a:gd name="connsiteY7" fmla="*/ 3957 h 1216210"/>
                  <a:gd name="connsiteX0" fmla="*/ 136911 w 408374"/>
                  <a:gd name="connsiteY0" fmla="*/ 3804 h 1227963"/>
                  <a:gd name="connsiteX1" fmla="*/ 346461 w 408374"/>
                  <a:gd name="connsiteY1" fmla="*/ 368135 h 1227963"/>
                  <a:gd name="connsiteX2" fmla="*/ 408374 w 408374"/>
                  <a:gd name="connsiteY2" fmla="*/ 787235 h 1227963"/>
                  <a:gd name="connsiteX3" fmla="*/ 322649 w 408374"/>
                  <a:gd name="connsiteY3" fmla="*/ 1072985 h 1227963"/>
                  <a:gd name="connsiteX4" fmla="*/ 22611 w 408374"/>
                  <a:gd name="connsiteY4" fmla="*/ 1223003 h 1227963"/>
                  <a:gd name="connsiteX5" fmla="*/ 184536 w 408374"/>
                  <a:gd name="connsiteY5" fmla="*/ 827716 h 1227963"/>
                  <a:gd name="connsiteX6" fmla="*/ 8324 w 408374"/>
                  <a:gd name="connsiteY6" fmla="*/ 603878 h 1227963"/>
                  <a:gd name="connsiteX7" fmla="*/ 136911 w 408374"/>
                  <a:gd name="connsiteY7" fmla="*/ 3804 h 1227963"/>
                  <a:gd name="connsiteX0" fmla="*/ 136911 w 408374"/>
                  <a:gd name="connsiteY0" fmla="*/ 4081 h 1228240"/>
                  <a:gd name="connsiteX1" fmla="*/ 346461 w 408374"/>
                  <a:gd name="connsiteY1" fmla="*/ 368412 h 1228240"/>
                  <a:gd name="connsiteX2" fmla="*/ 408374 w 408374"/>
                  <a:gd name="connsiteY2" fmla="*/ 787512 h 1228240"/>
                  <a:gd name="connsiteX3" fmla="*/ 322649 w 408374"/>
                  <a:gd name="connsiteY3" fmla="*/ 1073262 h 1228240"/>
                  <a:gd name="connsiteX4" fmla="*/ 22611 w 408374"/>
                  <a:gd name="connsiteY4" fmla="*/ 1223280 h 1228240"/>
                  <a:gd name="connsiteX5" fmla="*/ 184536 w 408374"/>
                  <a:gd name="connsiteY5" fmla="*/ 827993 h 1228240"/>
                  <a:gd name="connsiteX6" fmla="*/ 8324 w 408374"/>
                  <a:gd name="connsiteY6" fmla="*/ 604155 h 1228240"/>
                  <a:gd name="connsiteX7" fmla="*/ 136911 w 408374"/>
                  <a:gd name="connsiteY7" fmla="*/ 4081 h 1228240"/>
                  <a:gd name="connsiteX0" fmla="*/ 136911 w 409308"/>
                  <a:gd name="connsiteY0" fmla="*/ 2120 h 1226279"/>
                  <a:gd name="connsiteX1" fmla="*/ 365511 w 409308"/>
                  <a:gd name="connsiteY1" fmla="*/ 421220 h 1226279"/>
                  <a:gd name="connsiteX2" fmla="*/ 408374 w 409308"/>
                  <a:gd name="connsiteY2" fmla="*/ 785551 h 1226279"/>
                  <a:gd name="connsiteX3" fmla="*/ 322649 w 409308"/>
                  <a:gd name="connsiteY3" fmla="*/ 1071301 h 1226279"/>
                  <a:gd name="connsiteX4" fmla="*/ 22611 w 409308"/>
                  <a:gd name="connsiteY4" fmla="*/ 1221319 h 1226279"/>
                  <a:gd name="connsiteX5" fmla="*/ 184536 w 409308"/>
                  <a:gd name="connsiteY5" fmla="*/ 826032 h 1226279"/>
                  <a:gd name="connsiteX6" fmla="*/ 8324 w 409308"/>
                  <a:gd name="connsiteY6" fmla="*/ 602194 h 1226279"/>
                  <a:gd name="connsiteX7" fmla="*/ 136911 w 409308"/>
                  <a:gd name="connsiteY7" fmla="*/ 2120 h 1226279"/>
                  <a:gd name="connsiteX0" fmla="*/ 136911 w 409308"/>
                  <a:gd name="connsiteY0" fmla="*/ 2120 h 1226279"/>
                  <a:gd name="connsiteX1" fmla="*/ 365511 w 409308"/>
                  <a:gd name="connsiteY1" fmla="*/ 421220 h 1226279"/>
                  <a:gd name="connsiteX2" fmla="*/ 408374 w 409308"/>
                  <a:gd name="connsiteY2" fmla="*/ 785551 h 1226279"/>
                  <a:gd name="connsiteX3" fmla="*/ 322649 w 409308"/>
                  <a:gd name="connsiteY3" fmla="*/ 1071301 h 1226279"/>
                  <a:gd name="connsiteX4" fmla="*/ 22611 w 409308"/>
                  <a:gd name="connsiteY4" fmla="*/ 1221319 h 1226279"/>
                  <a:gd name="connsiteX5" fmla="*/ 184536 w 409308"/>
                  <a:gd name="connsiteY5" fmla="*/ 826032 h 1226279"/>
                  <a:gd name="connsiteX6" fmla="*/ 8324 w 409308"/>
                  <a:gd name="connsiteY6" fmla="*/ 602194 h 1226279"/>
                  <a:gd name="connsiteX7" fmla="*/ 136911 w 409308"/>
                  <a:gd name="connsiteY7" fmla="*/ 2120 h 1226279"/>
                  <a:gd name="connsiteX0" fmla="*/ 136911 w 411642"/>
                  <a:gd name="connsiteY0" fmla="*/ 5650 h 1229809"/>
                  <a:gd name="connsiteX1" fmla="*/ 386942 w 411642"/>
                  <a:gd name="connsiteY1" fmla="*/ 339025 h 1229809"/>
                  <a:gd name="connsiteX2" fmla="*/ 408374 w 411642"/>
                  <a:gd name="connsiteY2" fmla="*/ 789081 h 1229809"/>
                  <a:gd name="connsiteX3" fmla="*/ 322649 w 411642"/>
                  <a:gd name="connsiteY3" fmla="*/ 1074831 h 1229809"/>
                  <a:gd name="connsiteX4" fmla="*/ 22611 w 411642"/>
                  <a:gd name="connsiteY4" fmla="*/ 1224849 h 1229809"/>
                  <a:gd name="connsiteX5" fmla="*/ 184536 w 411642"/>
                  <a:gd name="connsiteY5" fmla="*/ 829562 h 1229809"/>
                  <a:gd name="connsiteX6" fmla="*/ 8324 w 411642"/>
                  <a:gd name="connsiteY6" fmla="*/ 605724 h 1229809"/>
                  <a:gd name="connsiteX7" fmla="*/ 136911 w 411642"/>
                  <a:gd name="connsiteY7" fmla="*/ 5650 h 1229809"/>
                  <a:gd name="connsiteX0" fmla="*/ 136911 w 411642"/>
                  <a:gd name="connsiteY0" fmla="*/ 5416 h 1229575"/>
                  <a:gd name="connsiteX1" fmla="*/ 386942 w 411642"/>
                  <a:gd name="connsiteY1" fmla="*/ 338791 h 1229575"/>
                  <a:gd name="connsiteX2" fmla="*/ 408374 w 411642"/>
                  <a:gd name="connsiteY2" fmla="*/ 788847 h 1229575"/>
                  <a:gd name="connsiteX3" fmla="*/ 322649 w 411642"/>
                  <a:gd name="connsiteY3" fmla="*/ 1074597 h 1229575"/>
                  <a:gd name="connsiteX4" fmla="*/ 22611 w 411642"/>
                  <a:gd name="connsiteY4" fmla="*/ 1224615 h 1229575"/>
                  <a:gd name="connsiteX5" fmla="*/ 184536 w 411642"/>
                  <a:gd name="connsiteY5" fmla="*/ 829328 h 1229575"/>
                  <a:gd name="connsiteX6" fmla="*/ 8324 w 411642"/>
                  <a:gd name="connsiteY6" fmla="*/ 605490 h 1229575"/>
                  <a:gd name="connsiteX7" fmla="*/ 136911 w 411642"/>
                  <a:gd name="connsiteY7" fmla="*/ 5416 h 1229575"/>
                  <a:gd name="connsiteX0" fmla="*/ 136911 w 408707"/>
                  <a:gd name="connsiteY0" fmla="*/ 4345 h 1228504"/>
                  <a:gd name="connsiteX1" fmla="*/ 351224 w 408707"/>
                  <a:gd name="connsiteY1" fmla="*/ 359151 h 1228504"/>
                  <a:gd name="connsiteX2" fmla="*/ 408374 w 408707"/>
                  <a:gd name="connsiteY2" fmla="*/ 787776 h 1228504"/>
                  <a:gd name="connsiteX3" fmla="*/ 322649 w 408707"/>
                  <a:gd name="connsiteY3" fmla="*/ 1073526 h 1228504"/>
                  <a:gd name="connsiteX4" fmla="*/ 22611 w 408707"/>
                  <a:gd name="connsiteY4" fmla="*/ 1223544 h 1228504"/>
                  <a:gd name="connsiteX5" fmla="*/ 184536 w 408707"/>
                  <a:gd name="connsiteY5" fmla="*/ 828257 h 1228504"/>
                  <a:gd name="connsiteX6" fmla="*/ 8324 w 408707"/>
                  <a:gd name="connsiteY6" fmla="*/ 604419 h 1228504"/>
                  <a:gd name="connsiteX7" fmla="*/ 136911 w 408707"/>
                  <a:gd name="connsiteY7" fmla="*/ 4345 h 1228504"/>
                  <a:gd name="connsiteX0" fmla="*/ 136911 w 408707"/>
                  <a:gd name="connsiteY0" fmla="*/ 4637 h 1228796"/>
                  <a:gd name="connsiteX1" fmla="*/ 351224 w 408707"/>
                  <a:gd name="connsiteY1" fmla="*/ 359443 h 1228796"/>
                  <a:gd name="connsiteX2" fmla="*/ 408374 w 408707"/>
                  <a:gd name="connsiteY2" fmla="*/ 788068 h 1228796"/>
                  <a:gd name="connsiteX3" fmla="*/ 322649 w 408707"/>
                  <a:gd name="connsiteY3" fmla="*/ 1073818 h 1228796"/>
                  <a:gd name="connsiteX4" fmla="*/ 22611 w 408707"/>
                  <a:gd name="connsiteY4" fmla="*/ 1223836 h 1228796"/>
                  <a:gd name="connsiteX5" fmla="*/ 184536 w 408707"/>
                  <a:gd name="connsiteY5" fmla="*/ 828549 h 1228796"/>
                  <a:gd name="connsiteX6" fmla="*/ 8324 w 408707"/>
                  <a:gd name="connsiteY6" fmla="*/ 604711 h 1228796"/>
                  <a:gd name="connsiteX7" fmla="*/ 136911 w 408707"/>
                  <a:gd name="connsiteY7" fmla="*/ 4637 h 1228796"/>
                  <a:gd name="connsiteX0" fmla="*/ 136911 w 408707"/>
                  <a:gd name="connsiteY0" fmla="*/ 4116 h 1228275"/>
                  <a:gd name="connsiteX1" fmla="*/ 351224 w 408707"/>
                  <a:gd name="connsiteY1" fmla="*/ 358922 h 1228275"/>
                  <a:gd name="connsiteX2" fmla="*/ 408374 w 408707"/>
                  <a:gd name="connsiteY2" fmla="*/ 787547 h 1228275"/>
                  <a:gd name="connsiteX3" fmla="*/ 322649 w 408707"/>
                  <a:gd name="connsiteY3" fmla="*/ 1073297 h 1228275"/>
                  <a:gd name="connsiteX4" fmla="*/ 22611 w 408707"/>
                  <a:gd name="connsiteY4" fmla="*/ 1223315 h 1228275"/>
                  <a:gd name="connsiteX5" fmla="*/ 184536 w 408707"/>
                  <a:gd name="connsiteY5" fmla="*/ 828028 h 1228275"/>
                  <a:gd name="connsiteX6" fmla="*/ 8324 w 408707"/>
                  <a:gd name="connsiteY6" fmla="*/ 604190 h 1228275"/>
                  <a:gd name="connsiteX7" fmla="*/ 136911 w 408707"/>
                  <a:gd name="connsiteY7" fmla="*/ 4116 h 1228275"/>
                  <a:gd name="connsiteX0" fmla="*/ 136911 w 408707"/>
                  <a:gd name="connsiteY0" fmla="*/ 4116 h 1228275"/>
                  <a:gd name="connsiteX1" fmla="*/ 351224 w 408707"/>
                  <a:gd name="connsiteY1" fmla="*/ 358922 h 1228275"/>
                  <a:gd name="connsiteX2" fmla="*/ 408374 w 408707"/>
                  <a:gd name="connsiteY2" fmla="*/ 787547 h 1228275"/>
                  <a:gd name="connsiteX3" fmla="*/ 322649 w 408707"/>
                  <a:gd name="connsiteY3" fmla="*/ 1073297 h 1228275"/>
                  <a:gd name="connsiteX4" fmla="*/ 22611 w 408707"/>
                  <a:gd name="connsiteY4" fmla="*/ 1223315 h 1228275"/>
                  <a:gd name="connsiteX5" fmla="*/ 184536 w 408707"/>
                  <a:gd name="connsiteY5" fmla="*/ 828028 h 1228275"/>
                  <a:gd name="connsiteX6" fmla="*/ 8324 w 408707"/>
                  <a:gd name="connsiteY6" fmla="*/ 604190 h 1228275"/>
                  <a:gd name="connsiteX7" fmla="*/ 136911 w 408707"/>
                  <a:gd name="connsiteY7" fmla="*/ 4116 h 1228275"/>
                  <a:gd name="connsiteX0" fmla="*/ 136911 w 411293"/>
                  <a:gd name="connsiteY0" fmla="*/ 4116 h 1228275"/>
                  <a:gd name="connsiteX1" fmla="*/ 351224 w 411293"/>
                  <a:gd name="connsiteY1" fmla="*/ 358922 h 1228275"/>
                  <a:gd name="connsiteX2" fmla="*/ 408374 w 411293"/>
                  <a:gd name="connsiteY2" fmla="*/ 787547 h 1228275"/>
                  <a:gd name="connsiteX3" fmla="*/ 322649 w 411293"/>
                  <a:gd name="connsiteY3" fmla="*/ 1073297 h 1228275"/>
                  <a:gd name="connsiteX4" fmla="*/ 22611 w 411293"/>
                  <a:gd name="connsiteY4" fmla="*/ 1223315 h 1228275"/>
                  <a:gd name="connsiteX5" fmla="*/ 184536 w 411293"/>
                  <a:gd name="connsiteY5" fmla="*/ 828028 h 1228275"/>
                  <a:gd name="connsiteX6" fmla="*/ 8324 w 411293"/>
                  <a:gd name="connsiteY6" fmla="*/ 604190 h 1228275"/>
                  <a:gd name="connsiteX7" fmla="*/ 136911 w 411293"/>
                  <a:gd name="connsiteY7" fmla="*/ 4116 h 1228275"/>
                  <a:gd name="connsiteX0" fmla="*/ 136911 w 411293"/>
                  <a:gd name="connsiteY0" fmla="*/ 4116 h 1228275"/>
                  <a:gd name="connsiteX1" fmla="*/ 351224 w 411293"/>
                  <a:gd name="connsiteY1" fmla="*/ 358922 h 1228275"/>
                  <a:gd name="connsiteX2" fmla="*/ 408374 w 411293"/>
                  <a:gd name="connsiteY2" fmla="*/ 787547 h 1228275"/>
                  <a:gd name="connsiteX3" fmla="*/ 322649 w 411293"/>
                  <a:gd name="connsiteY3" fmla="*/ 1073297 h 1228275"/>
                  <a:gd name="connsiteX4" fmla="*/ 22611 w 411293"/>
                  <a:gd name="connsiteY4" fmla="*/ 1223315 h 1228275"/>
                  <a:gd name="connsiteX5" fmla="*/ 184536 w 411293"/>
                  <a:gd name="connsiteY5" fmla="*/ 828028 h 1228275"/>
                  <a:gd name="connsiteX6" fmla="*/ 8324 w 411293"/>
                  <a:gd name="connsiteY6" fmla="*/ 604190 h 1228275"/>
                  <a:gd name="connsiteX7" fmla="*/ 136911 w 411293"/>
                  <a:gd name="connsiteY7" fmla="*/ 4116 h 1228275"/>
                  <a:gd name="connsiteX0" fmla="*/ 129139 w 403521"/>
                  <a:gd name="connsiteY0" fmla="*/ 4116 h 1230574"/>
                  <a:gd name="connsiteX1" fmla="*/ 343452 w 403521"/>
                  <a:gd name="connsiteY1" fmla="*/ 358922 h 1230574"/>
                  <a:gd name="connsiteX2" fmla="*/ 400602 w 403521"/>
                  <a:gd name="connsiteY2" fmla="*/ 787547 h 1230574"/>
                  <a:gd name="connsiteX3" fmla="*/ 314877 w 403521"/>
                  <a:gd name="connsiteY3" fmla="*/ 1073297 h 1230574"/>
                  <a:gd name="connsiteX4" fmla="*/ 14839 w 403521"/>
                  <a:gd name="connsiteY4" fmla="*/ 1223315 h 1230574"/>
                  <a:gd name="connsiteX5" fmla="*/ 176764 w 403521"/>
                  <a:gd name="connsiteY5" fmla="*/ 828028 h 1230574"/>
                  <a:gd name="connsiteX6" fmla="*/ 552 w 403521"/>
                  <a:gd name="connsiteY6" fmla="*/ 604190 h 1230574"/>
                  <a:gd name="connsiteX7" fmla="*/ 129139 w 403521"/>
                  <a:gd name="connsiteY7" fmla="*/ 4116 h 1230574"/>
                  <a:gd name="connsiteX0" fmla="*/ 129139 w 403521"/>
                  <a:gd name="connsiteY0" fmla="*/ 4116 h 1230574"/>
                  <a:gd name="connsiteX1" fmla="*/ 343452 w 403521"/>
                  <a:gd name="connsiteY1" fmla="*/ 358922 h 1230574"/>
                  <a:gd name="connsiteX2" fmla="*/ 400602 w 403521"/>
                  <a:gd name="connsiteY2" fmla="*/ 787547 h 1230574"/>
                  <a:gd name="connsiteX3" fmla="*/ 314877 w 403521"/>
                  <a:gd name="connsiteY3" fmla="*/ 1073297 h 1230574"/>
                  <a:gd name="connsiteX4" fmla="*/ 14839 w 403521"/>
                  <a:gd name="connsiteY4" fmla="*/ 1223315 h 1230574"/>
                  <a:gd name="connsiteX5" fmla="*/ 176764 w 403521"/>
                  <a:gd name="connsiteY5" fmla="*/ 828028 h 1230574"/>
                  <a:gd name="connsiteX6" fmla="*/ 552 w 403521"/>
                  <a:gd name="connsiteY6" fmla="*/ 604190 h 1230574"/>
                  <a:gd name="connsiteX7" fmla="*/ 129139 w 403521"/>
                  <a:gd name="connsiteY7" fmla="*/ 4116 h 1230574"/>
                  <a:gd name="connsiteX0" fmla="*/ 129139 w 403521"/>
                  <a:gd name="connsiteY0" fmla="*/ 4116 h 1225377"/>
                  <a:gd name="connsiteX1" fmla="*/ 343452 w 403521"/>
                  <a:gd name="connsiteY1" fmla="*/ 358922 h 1225377"/>
                  <a:gd name="connsiteX2" fmla="*/ 400602 w 403521"/>
                  <a:gd name="connsiteY2" fmla="*/ 787547 h 1225377"/>
                  <a:gd name="connsiteX3" fmla="*/ 314877 w 403521"/>
                  <a:gd name="connsiteY3" fmla="*/ 1073297 h 1225377"/>
                  <a:gd name="connsiteX4" fmla="*/ 14839 w 403521"/>
                  <a:gd name="connsiteY4" fmla="*/ 1223315 h 1225377"/>
                  <a:gd name="connsiteX5" fmla="*/ 105328 w 403521"/>
                  <a:gd name="connsiteY5" fmla="*/ 1018527 h 1225377"/>
                  <a:gd name="connsiteX6" fmla="*/ 176764 w 403521"/>
                  <a:gd name="connsiteY6" fmla="*/ 828028 h 1225377"/>
                  <a:gd name="connsiteX7" fmla="*/ 552 w 403521"/>
                  <a:gd name="connsiteY7" fmla="*/ 604190 h 1225377"/>
                  <a:gd name="connsiteX8" fmla="*/ 129139 w 403521"/>
                  <a:gd name="connsiteY8" fmla="*/ 4116 h 1225377"/>
                  <a:gd name="connsiteX0" fmla="*/ 129139 w 403521"/>
                  <a:gd name="connsiteY0" fmla="*/ 4116 h 1223320"/>
                  <a:gd name="connsiteX1" fmla="*/ 343452 w 403521"/>
                  <a:gd name="connsiteY1" fmla="*/ 358922 h 1223320"/>
                  <a:gd name="connsiteX2" fmla="*/ 400602 w 403521"/>
                  <a:gd name="connsiteY2" fmla="*/ 787547 h 1223320"/>
                  <a:gd name="connsiteX3" fmla="*/ 314877 w 403521"/>
                  <a:gd name="connsiteY3" fmla="*/ 1073297 h 1223320"/>
                  <a:gd name="connsiteX4" fmla="*/ 14839 w 403521"/>
                  <a:gd name="connsiteY4" fmla="*/ 1223315 h 1223320"/>
                  <a:gd name="connsiteX5" fmla="*/ 160096 w 403521"/>
                  <a:gd name="connsiteY5" fmla="*/ 1078058 h 1223320"/>
                  <a:gd name="connsiteX6" fmla="*/ 176764 w 403521"/>
                  <a:gd name="connsiteY6" fmla="*/ 828028 h 1223320"/>
                  <a:gd name="connsiteX7" fmla="*/ 552 w 403521"/>
                  <a:gd name="connsiteY7" fmla="*/ 604190 h 1223320"/>
                  <a:gd name="connsiteX8" fmla="*/ 129139 w 403521"/>
                  <a:gd name="connsiteY8" fmla="*/ 4116 h 1223320"/>
                  <a:gd name="connsiteX0" fmla="*/ 128627 w 403009"/>
                  <a:gd name="connsiteY0" fmla="*/ 4116 h 1223320"/>
                  <a:gd name="connsiteX1" fmla="*/ 342940 w 403009"/>
                  <a:gd name="connsiteY1" fmla="*/ 358922 h 1223320"/>
                  <a:gd name="connsiteX2" fmla="*/ 400090 w 403009"/>
                  <a:gd name="connsiteY2" fmla="*/ 787547 h 1223320"/>
                  <a:gd name="connsiteX3" fmla="*/ 314365 w 403009"/>
                  <a:gd name="connsiteY3" fmla="*/ 1073297 h 1223320"/>
                  <a:gd name="connsiteX4" fmla="*/ 14327 w 403009"/>
                  <a:gd name="connsiteY4" fmla="*/ 1223315 h 1223320"/>
                  <a:gd name="connsiteX5" fmla="*/ 159584 w 403009"/>
                  <a:gd name="connsiteY5" fmla="*/ 1078058 h 1223320"/>
                  <a:gd name="connsiteX6" fmla="*/ 140533 w 403009"/>
                  <a:gd name="connsiteY6" fmla="*/ 816122 h 1223320"/>
                  <a:gd name="connsiteX7" fmla="*/ 40 w 403009"/>
                  <a:gd name="connsiteY7" fmla="*/ 604190 h 1223320"/>
                  <a:gd name="connsiteX8" fmla="*/ 128627 w 403009"/>
                  <a:gd name="connsiteY8" fmla="*/ 4116 h 1223320"/>
                  <a:gd name="connsiteX0" fmla="*/ 128627 w 403009"/>
                  <a:gd name="connsiteY0" fmla="*/ 4045 h 1223249"/>
                  <a:gd name="connsiteX1" fmla="*/ 342940 w 403009"/>
                  <a:gd name="connsiteY1" fmla="*/ 358851 h 1223249"/>
                  <a:gd name="connsiteX2" fmla="*/ 400090 w 403009"/>
                  <a:gd name="connsiteY2" fmla="*/ 787476 h 1223249"/>
                  <a:gd name="connsiteX3" fmla="*/ 314365 w 403009"/>
                  <a:gd name="connsiteY3" fmla="*/ 1073226 h 1223249"/>
                  <a:gd name="connsiteX4" fmla="*/ 14327 w 403009"/>
                  <a:gd name="connsiteY4" fmla="*/ 1223244 h 1223249"/>
                  <a:gd name="connsiteX5" fmla="*/ 159584 w 403009"/>
                  <a:gd name="connsiteY5" fmla="*/ 1077987 h 1223249"/>
                  <a:gd name="connsiteX6" fmla="*/ 140533 w 403009"/>
                  <a:gd name="connsiteY6" fmla="*/ 816051 h 1223249"/>
                  <a:gd name="connsiteX7" fmla="*/ 40 w 403009"/>
                  <a:gd name="connsiteY7" fmla="*/ 601738 h 1223249"/>
                  <a:gd name="connsiteX8" fmla="*/ 128627 w 403009"/>
                  <a:gd name="connsiteY8" fmla="*/ 4045 h 1223249"/>
                  <a:gd name="connsiteX0" fmla="*/ 130566 w 404948"/>
                  <a:gd name="connsiteY0" fmla="*/ 4045 h 1223249"/>
                  <a:gd name="connsiteX1" fmla="*/ 344879 w 404948"/>
                  <a:gd name="connsiteY1" fmla="*/ 358851 h 1223249"/>
                  <a:gd name="connsiteX2" fmla="*/ 402029 w 404948"/>
                  <a:gd name="connsiteY2" fmla="*/ 787476 h 1223249"/>
                  <a:gd name="connsiteX3" fmla="*/ 316304 w 404948"/>
                  <a:gd name="connsiteY3" fmla="*/ 1073226 h 1223249"/>
                  <a:gd name="connsiteX4" fmla="*/ 16266 w 404948"/>
                  <a:gd name="connsiteY4" fmla="*/ 1223244 h 1223249"/>
                  <a:gd name="connsiteX5" fmla="*/ 161523 w 404948"/>
                  <a:gd name="connsiteY5" fmla="*/ 1077987 h 1223249"/>
                  <a:gd name="connsiteX6" fmla="*/ 142472 w 404948"/>
                  <a:gd name="connsiteY6" fmla="*/ 816051 h 1223249"/>
                  <a:gd name="connsiteX7" fmla="*/ 1979 w 404948"/>
                  <a:gd name="connsiteY7" fmla="*/ 601738 h 1223249"/>
                  <a:gd name="connsiteX8" fmla="*/ 130566 w 404948"/>
                  <a:gd name="connsiteY8" fmla="*/ 4045 h 1223249"/>
                  <a:gd name="connsiteX0" fmla="*/ 130566 w 402155"/>
                  <a:gd name="connsiteY0" fmla="*/ 4045 h 1223249"/>
                  <a:gd name="connsiteX1" fmla="*/ 344879 w 402155"/>
                  <a:gd name="connsiteY1" fmla="*/ 358851 h 1223249"/>
                  <a:gd name="connsiteX2" fmla="*/ 402029 w 402155"/>
                  <a:gd name="connsiteY2" fmla="*/ 787476 h 1223249"/>
                  <a:gd name="connsiteX3" fmla="*/ 316304 w 402155"/>
                  <a:gd name="connsiteY3" fmla="*/ 1073226 h 1223249"/>
                  <a:gd name="connsiteX4" fmla="*/ 16266 w 402155"/>
                  <a:gd name="connsiteY4" fmla="*/ 1223244 h 1223249"/>
                  <a:gd name="connsiteX5" fmla="*/ 161523 w 402155"/>
                  <a:gd name="connsiteY5" fmla="*/ 1077987 h 1223249"/>
                  <a:gd name="connsiteX6" fmla="*/ 142472 w 402155"/>
                  <a:gd name="connsiteY6" fmla="*/ 816051 h 1223249"/>
                  <a:gd name="connsiteX7" fmla="*/ 1979 w 402155"/>
                  <a:gd name="connsiteY7" fmla="*/ 601738 h 1223249"/>
                  <a:gd name="connsiteX8" fmla="*/ 130566 w 402155"/>
                  <a:gd name="connsiteY8" fmla="*/ 4045 h 1223249"/>
                  <a:gd name="connsiteX0" fmla="*/ 130566 w 402155"/>
                  <a:gd name="connsiteY0" fmla="*/ 4045 h 1223249"/>
                  <a:gd name="connsiteX1" fmla="*/ 344879 w 402155"/>
                  <a:gd name="connsiteY1" fmla="*/ 358851 h 1223249"/>
                  <a:gd name="connsiteX2" fmla="*/ 402029 w 402155"/>
                  <a:gd name="connsiteY2" fmla="*/ 787476 h 1223249"/>
                  <a:gd name="connsiteX3" fmla="*/ 316304 w 402155"/>
                  <a:gd name="connsiteY3" fmla="*/ 1073226 h 1223249"/>
                  <a:gd name="connsiteX4" fmla="*/ 16266 w 402155"/>
                  <a:gd name="connsiteY4" fmla="*/ 1223244 h 1223249"/>
                  <a:gd name="connsiteX5" fmla="*/ 161523 w 402155"/>
                  <a:gd name="connsiteY5" fmla="*/ 1077987 h 1223249"/>
                  <a:gd name="connsiteX6" fmla="*/ 142472 w 402155"/>
                  <a:gd name="connsiteY6" fmla="*/ 816051 h 1223249"/>
                  <a:gd name="connsiteX7" fmla="*/ 1979 w 402155"/>
                  <a:gd name="connsiteY7" fmla="*/ 601738 h 1223249"/>
                  <a:gd name="connsiteX8" fmla="*/ 130566 w 402155"/>
                  <a:gd name="connsiteY8" fmla="*/ 4045 h 1223249"/>
                  <a:gd name="connsiteX0" fmla="*/ 130566 w 402155"/>
                  <a:gd name="connsiteY0" fmla="*/ 4045 h 1223249"/>
                  <a:gd name="connsiteX1" fmla="*/ 344879 w 402155"/>
                  <a:gd name="connsiteY1" fmla="*/ 358851 h 1223249"/>
                  <a:gd name="connsiteX2" fmla="*/ 402029 w 402155"/>
                  <a:gd name="connsiteY2" fmla="*/ 787476 h 1223249"/>
                  <a:gd name="connsiteX3" fmla="*/ 316304 w 402155"/>
                  <a:gd name="connsiteY3" fmla="*/ 1073226 h 1223249"/>
                  <a:gd name="connsiteX4" fmla="*/ 16266 w 402155"/>
                  <a:gd name="connsiteY4" fmla="*/ 1223244 h 1223249"/>
                  <a:gd name="connsiteX5" fmla="*/ 161523 w 402155"/>
                  <a:gd name="connsiteY5" fmla="*/ 1077987 h 1223249"/>
                  <a:gd name="connsiteX6" fmla="*/ 142472 w 402155"/>
                  <a:gd name="connsiteY6" fmla="*/ 816051 h 1223249"/>
                  <a:gd name="connsiteX7" fmla="*/ 1979 w 402155"/>
                  <a:gd name="connsiteY7" fmla="*/ 601738 h 1223249"/>
                  <a:gd name="connsiteX8" fmla="*/ 130566 w 402155"/>
                  <a:gd name="connsiteY8" fmla="*/ 4045 h 1223249"/>
                  <a:gd name="connsiteX0" fmla="*/ 130566 w 402155"/>
                  <a:gd name="connsiteY0" fmla="*/ 4045 h 1223260"/>
                  <a:gd name="connsiteX1" fmla="*/ 344879 w 402155"/>
                  <a:gd name="connsiteY1" fmla="*/ 358851 h 1223260"/>
                  <a:gd name="connsiteX2" fmla="*/ 402029 w 402155"/>
                  <a:gd name="connsiteY2" fmla="*/ 787476 h 1223260"/>
                  <a:gd name="connsiteX3" fmla="*/ 316304 w 402155"/>
                  <a:gd name="connsiteY3" fmla="*/ 1073226 h 1223260"/>
                  <a:gd name="connsiteX4" fmla="*/ 16266 w 402155"/>
                  <a:gd name="connsiteY4" fmla="*/ 1223244 h 1223260"/>
                  <a:gd name="connsiteX5" fmla="*/ 161523 w 402155"/>
                  <a:gd name="connsiteY5" fmla="*/ 1077987 h 1223260"/>
                  <a:gd name="connsiteX6" fmla="*/ 142472 w 402155"/>
                  <a:gd name="connsiteY6" fmla="*/ 816051 h 1223260"/>
                  <a:gd name="connsiteX7" fmla="*/ 1979 w 402155"/>
                  <a:gd name="connsiteY7" fmla="*/ 601738 h 1223260"/>
                  <a:gd name="connsiteX8" fmla="*/ 130566 w 402155"/>
                  <a:gd name="connsiteY8" fmla="*/ 4045 h 1223260"/>
                  <a:gd name="connsiteX0" fmla="*/ 130566 w 402155"/>
                  <a:gd name="connsiteY0" fmla="*/ 4045 h 1223250"/>
                  <a:gd name="connsiteX1" fmla="*/ 344879 w 402155"/>
                  <a:gd name="connsiteY1" fmla="*/ 358851 h 1223250"/>
                  <a:gd name="connsiteX2" fmla="*/ 402029 w 402155"/>
                  <a:gd name="connsiteY2" fmla="*/ 787476 h 1223250"/>
                  <a:gd name="connsiteX3" fmla="*/ 316304 w 402155"/>
                  <a:gd name="connsiteY3" fmla="*/ 1073226 h 1223250"/>
                  <a:gd name="connsiteX4" fmla="*/ 16266 w 402155"/>
                  <a:gd name="connsiteY4" fmla="*/ 1223244 h 1223250"/>
                  <a:gd name="connsiteX5" fmla="*/ 161523 w 402155"/>
                  <a:gd name="connsiteY5" fmla="*/ 1077987 h 1223250"/>
                  <a:gd name="connsiteX6" fmla="*/ 142472 w 402155"/>
                  <a:gd name="connsiteY6" fmla="*/ 816051 h 1223250"/>
                  <a:gd name="connsiteX7" fmla="*/ 1979 w 402155"/>
                  <a:gd name="connsiteY7" fmla="*/ 601738 h 1223250"/>
                  <a:gd name="connsiteX8" fmla="*/ 130566 w 402155"/>
                  <a:gd name="connsiteY8" fmla="*/ 4045 h 1223250"/>
                  <a:gd name="connsiteX0" fmla="*/ 615599 w 887188"/>
                  <a:gd name="connsiteY0" fmla="*/ 4045 h 1223248"/>
                  <a:gd name="connsiteX1" fmla="*/ 829912 w 887188"/>
                  <a:gd name="connsiteY1" fmla="*/ 358851 h 1223248"/>
                  <a:gd name="connsiteX2" fmla="*/ 887062 w 887188"/>
                  <a:gd name="connsiteY2" fmla="*/ 787476 h 1223248"/>
                  <a:gd name="connsiteX3" fmla="*/ 801337 w 887188"/>
                  <a:gd name="connsiteY3" fmla="*/ 1073226 h 1223248"/>
                  <a:gd name="connsiteX4" fmla="*/ 501299 w 887188"/>
                  <a:gd name="connsiteY4" fmla="*/ 1223244 h 1223248"/>
                  <a:gd name="connsiteX5" fmla="*/ 646556 w 887188"/>
                  <a:gd name="connsiteY5" fmla="*/ 1077987 h 1223248"/>
                  <a:gd name="connsiteX6" fmla="*/ 1236 w 887188"/>
                  <a:gd name="connsiteY6" fmla="*/ 925589 h 1223248"/>
                  <a:gd name="connsiteX7" fmla="*/ 487012 w 887188"/>
                  <a:gd name="connsiteY7" fmla="*/ 601738 h 1223248"/>
                  <a:gd name="connsiteX8" fmla="*/ 615599 w 887188"/>
                  <a:gd name="connsiteY8" fmla="*/ 4045 h 1223248"/>
                  <a:gd name="connsiteX0" fmla="*/ 652459 w 924048"/>
                  <a:gd name="connsiteY0" fmla="*/ 4045 h 1237242"/>
                  <a:gd name="connsiteX1" fmla="*/ 866772 w 924048"/>
                  <a:gd name="connsiteY1" fmla="*/ 358851 h 1237242"/>
                  <a:gd name="connsiteX2" fmla="*/ 923922 w 924048"/>
                  <a:gd name="connsiteY2" fmla="*/ 787476 h 1237242"/>
                  <a:gd name="connsiteX3" fmla="*/ 838197 w 924048"/>
                  <a:gd name="connsiteY3" fmla="*/ 1073226 h 1237242"/>
                  <a:gd name="connsiteX4" fmla="*/ 538159 w 924048"/>
                  <a:gd name="connsiteY4" fmla="*/ 1223244 h 1237242"/>
                  <a:gd name="connsiteX5" fmla="*/ 88104 w 924048"/>
                  <a:gd name="connsiteY5" fmla="*/ 1197050 h 1237242"/>
                  <a:gd name="connsiteX6" fmla="*/ 38096 w 924048"/>
                  <a:gd name="connsiteY6" fmla="*/ 925589 h 1237242"/>
                  <a:gd name="connsiteX7" fmla="*/ 523872 w 924048"/>
                  <a:gd name="connsiteY7" fmla="*/ 601738 h 1237242"/>
                  <a:gd name="connsiteX8" fmla="*/ 652459 w 924048"/>
                  <a:gd name="connsiteY8" fmla="*/ 4045 h 1237242"/>
                  <a:gd name="connsiteX0" fmla="*/ 678531 w 950120"/>
                  <a:gd name="connsiteY0" fmla="*/ 4045 h 1236088"/>
                  <a:gd name="connsiteX1" fmla="*/ 892844 w 950120"/>
                  <a:gd name="connsiteY1" fmla="*/ 358851 h 1236088"/>
                  <a:gd name="connsiteX2" fmla="*/ 949994 w 950120"/>
                  <a:gd name="connsiteY2" fmla="*/ 787476 h 1236088"/>
                  <a:gd name="connsiteX3" fmla="*/ 864269 w 950120"/>
                  <a:gd name="connsiteY3" fmla="*/ 1073226 h 1236088"/>
                  <a:gd name="connsiteX4" fmla="*/ 564231 w 950120"/>
                  <a:gd name="connsiteY4" fmla="*/ 1223244 h 1236088"/>
                  <a:gd name="connsiteX5" fmla="*/ 114176 w 950120"/>
                  <a:gd name="connsiteY5" fmla="*/ 1197050 h 1236088"/>
                  <a:gd name="connsiteX6" fmla="*/ 30830 w 950120"/>
                  <a:gd name="connsiteY6" fmla="*/ 949402 h 1236088"/>
                  <a:gd name="connsiteX7" fmla="*/ 549944 w 950120"/>
                  <a:gd name="connsiteY7" fmla="*/ 601738 h 1236088"/>
                  <a:gd name="connsiteX8" fmla="*/ 678531 w 950120"/>
                  <a:gd name="connsiteY8" fmla="*/ 4045 h 1236088"/>
                  <a:gd name="connsiteX0" fmla="*/ 693174 w 964763"/>
                  <a:gd name="connsiteY0" fmla="*/ 4045 h 1227437"/>
                  <a:gd name="connsiteX1" fmla="*/ 907487 w 964763"/>
                  <a:gd name="connsiteY1" fmla="*/ 358851 h 1227437"/>
                  <a:gd name="connsiteX2" fmla="*/ 964637 w 964763"/>
                  <a:gd name="connsiteY2" fmla="*/ 787476 h 1227437"/>
                  <a:gd name="connsiteX3" fmla="*/ 878912 w 964763"/>
                  <a:gd name="connsiteY3" fmla="*/ 1073226 h 1227437"/>
                  <a:gd name="connsiteX4" fmla="*/ 578874 w 964763"/>
                  <a:gd name="connsiteY4" fmla="*/ 1223244 h 1227437"/>
                  <a:gd name="connsiteX5" fmla="*/ 128819 w 964763"/>
                  <a:gd name="connsiteY5" fmla="*/ 1197050 h 1227437"/>
                  <a:gd name="connsiteX6" fmla="*/ 45473 w 964763"/>
                  <a:gd name="connsiteY6" fmla="*/ 949402 h 1227437"/>
                  <a:gd name="connsiteX7" fmla="*/ 564587 w 964763"/>
                  <a:gd name="connsiteY7" fmla="*/ 601738 h 1227437"/>
                  <a:gd name="connsiteX8" fmla="*/ 693174 w 964763"/>
                  <a:gd name="connsiteY8" fmla="*/ 4045 h 1227437"/>
                  <a:gd name="connsiteX0" fmla="*/ 678093 w 949682"/>
                  <a:gd name="connsiteY0" fmla="*/ 4045 h 1235433"/>
                  <a:gd name="connsiteX1" fmla="*/ 892406 w 949682"/>
                  <a:gd name="connsiteY1" fmla="*/ 358851 h 1235433"/>
                  <a:gd name="connsiteX2" fmla="*/ 949556 w 949682"/>
                  <a:gd name="connsiteY2" fmla="*/ 787476 h 1235433"/>
                  <a:gd name="connsiteX3" fmla="*/ 863831 w 949682"/>
                  <a:gd name="connsiteY3" fmla="*/ 1073226 h 1235433"/>
                  <a:gd name="connsiteX4" fmla="*/ 563793 w 949682"/>
                  <a:gd name="connsiteY4" fmla="*/ 1223244 h 1235433"/>
                  <a:gd name="connsiteX5" fmla="*/ 113738 w 949682"/>
                  <a:gd name="connsiteY5" fmla="*/ 1197050 h 1235433"/>
                  <a:gd name="connsiteX6" fmla="*/ 30392 w 949682"/>
                  <a:gd name="connsiteY6" fmla="*/ 949402 h 1235433"/>
                  <a:gd name="connsiteX7" fmla="*/ 549506 w 949682"/>
                  <a:gd name="connsiteY7" fmla="*/ 601738 h 1235433"/>
                  <a:gd name="connsiteX8" fmla="*/ 678093 w 949682"/>
                  <a:gd name="connsiteY8" fmla="*/ 4045 h 1235433"/>
                  <a:gd name="connsiteX0" fmla="*/ 700552 w 972141"/>
                  <a:gd name="connsiteY0" fmla="*/ 4045 h 1234708"/>
                  <a:gd name="connsiteX1" fmla="*/ 914865 w 972141"/>
                  <a:gd name="connsiteY1" fmla="*/ 358851 h 1234708"/>
                  <a:gd name="connsiteX2" fmla="*/ 972015 w 972141"/>
                  <a:gd name="connsiteY2" fmla="*/ 787476 h 1234708"/>
                  <a:gd name="connsiteX3" fmla="*/ 886290 w 972141"/>
                  <a:gd name="connsiteY3" fmla="*/ 1073226 h 1234708"/>
                  <a:gd name="connsiteX4" fmla="*/ 586252 w 972141"/>
                  <a:gd name="connsiteY4" fmla="*/ 1223244 h 1234708"/>
                  <a:gd name="connsiteX5" fmla="*/ 136197 w 972141"/>
                  <a:gd name="connsiteY5" fmla="*/ 1197050 h 1234708"/>
                  <a:gd name="connsiteX6" fmla="*/ 26657 w 972141"/>
                  <a:gd name="connsiteY6" fmla="*/ 980359 h 1234708"/>
                  <a:gd name="connsiteX7" fmla="*/ 571965 w 972141"/>
                  <a:gd name="connsiteY7" fmla="*/ 601738 h 1234708"/>
                  <a:gd name="connsiteX8" fmla="*/ 700552 w 972141"/>
                  <a:gd name="connsiteY8" fmla="*/ 4045 h 1234708"/>
                  <a:gd name="connsiteX0" fmla="*/ 698530 w 970119"/>
                  <a:gd name="connsiteY0" fmla="*/ 4045 h 1234708"/>
                  <a:gd name="connsiteX1" fmla="*/ 912843 w 970119"/>
                  <a:gd name="connsiteY1" fmla="*/ 358851 h 1234708"/>
                  <a:gd name="connsiteX2" fmla="*/ 969993 w 970119"/>
                  <a:gd name="connsiteY2" fmla="*/ 787476 h 1234708"/>
                  <a:gd name="connsiteX3" fmla="*/ 884268 w 970119"/>
                  <a:gd name="connsiteY3" fmla="*/ 1073226 h 1234708"/>
                  <a:gd name="connsiteX4" fmla="*/ 584230 w 970119"/>
                  <a:gd name="connsiteY4" fmla="*/ 1223244 h 1234708"/>
                  <a:gd name="connsiteX5" fmla="*/ 134175 w 970119"/>
                  <a:gd name="connsiteY5" fmla="*/ 1197050 h 1234708"/>
                  <a:gd name="connsiteX6" fmla="*/ 24635 w 970119"/>
                  <a:gd name="connsiteY6" fmla="*/ 980359 h 1234708"/>
                  <a:gd name="connsiteX7" fmla="*/ 569943 w 970119"/>
                  <a:gd name="connsiteY7" fmla="*/ 601738 h 1234708"/>
                  <a:gd name="connsiteX8" fmla="*/ 698530 w 970119"/>
                  <a:gd name="connsiteY8" fmla="*/ 4045 h 1234708"/>
                  <a:gd name="connsiteX0" fmla="*/ 698530 w 970119"/>
                  <a:gd name="connsiteY0" fmla="*/ 4045 h 1234708"/>
                  <a:gd name="connsiteX1" fmla="*/ 912843 w 970119"/>
                  <a:gd name="connsiteY1" fmla="*/ 358851 h 1234708"/>
                  <a:gd name="connsiteX2" fmla="*/ 969993 w 970119"/>
                  <a:gd name="connsiteY2" fmla="*/ 787476 h 1234708"/>
                  <a:gd name="connsiteX3" fmla="*/ 884268 w 970119"/>
                  <a:gd name="connsiteY3" fmla="*/ 1073226 h 1234708"/>
                  <a:gd name="connsiteX4" fmla="*/ 584230 w 970119"/>
                  <a:gd name="connsiteY4" fmla="*/ 1223244 h 1234708"/>
                  <a:gd name="connsiteX5" fmla="*/ 134175 w 970119"/>
                  <a:gd name="connsiteY5" fmla="*/ 1197050 h 1234708"/>
                  <a:gd name="connsiteX6" fmla="*/ 24635 w 970119"/>
                  <a:gd name="connsiteY6" fmla="*/ 980359 h 1234708"/>
                  <a:gd name="connsiteX7" fmla="*/ 569943 w 970119"/>
                  <a:gd name="connsiteY7" fmla="*/ 601738 h 1234708"/>
                  <a:gd name="connsiteX8" fmla="*/ 698530 w 970119"/>
                  <a:gd name="connsiteY8" fmla="*/ 4045 h 1234708"/>
                  <a:gd name="connsiteX0" fmla="*/ 698530 w 970119"/>
                  <a:gd name="connsiteY0" fmla="*/ 4045 h 1234708"/>
                  <a:gd name="connsiteX1" fmla="*/ 912843 w 970119"/>
                  <a:gd name="connsiteY1" fmla="*/ 358851 h 1234708"/>
                  <a:gd name="connsiteX2" fmla="*/ 969993 w 970119"/>
                  <a:gd name="connsiteY2" fmla="*/ 787476 h 1234708"/>
                  <a:gd name="connsiteX3" fmla="*/ 884268 w 970119"/>
                  <a:gd name="connsiteY3" fmla="*/ 1073226 h 1234708"/>
                  <a:gd name="connsiteX4" fmla="*/ 584230 w 970119"/>
                  <a:gd name="connsiteY4" fmla="*/ 1223244 h 1234708"/>
                  <a:gd name="connsiteX5" fmla="*/ 134175 w 970119"/>
                  <a:gd name="connsiteY5" fmla="*/ 1197050 h 1234708"/>
                  <a:gd name="connsiteX6" fmla="*/ 24635 w 970119"/>
                  <a:gd name="connsiteY6" fmla="*/ 980359 h 1234708"/>
                  <a:gd name="connsiteX7" fmla="*/ 569943 w 970119"/>
                  <a:gd name="connsiteY7" fmla="*/ 601738 h 1234708"/>
                  <a:gd name="connsiteX8" fmla="*/ 698530 w 970119"/>
                  <a:gd name="connsiteY8" fmla="*/ 4045 h 1234708"/>
                  <a:gd name="connsiteX0" fmla="*/ 705642 w 977231"/>
                  <a:gd name="connsiteY0" fmla="*/ 4045 h 1234708"/>
                  <a:gd name="connsiteX1" fmla="*/ 919955 w 977231"/>
                  <a:gd name="connsiteY1" fmla="*/ 358851 h 1234708"/>
                  <a:gd name="connsiteX2" fmla="*/ 977105 w 977231"/>
                  <a:gd name="connsiteY2" fmla="*/ 787476 h 1234708"/>
                  <a:gd name="connsiteX3" fmla="*/ 891380 w 977231"/>
                  <a:gd name="connsiteY3" fmla="*/ 1073226 h 1234708"/>
                  <a:gd name="connsiteX4" fmla="*/ 591342 w 977231"/>
                  <a:gd name="connsiteY4" fmla="*/ 1223244 h 1234708"/>
                  <a:gd name="connsiteX5" fmla="*/ 141287 w 977231"/>
                  <a:gd name="connsiteY5" fmla="*/ 1197050 h 1234708"/>
                  <a:gd name="connsiteX6" fmla="*/ 31747 w 977231"/>
                  <a:gd name="connsiteY6" fmla="*/ 980359 h 1234708"/>
                  <a:gd name="connsiteX7" fmla="*/ 577055 w 977231"/>
                  <a:gd name="connsiteY7" fmla="*/ 601738 h 1234708"/>
                  <a:gd name="connsiteX8" fmla="*/ 705642 w 977231"/>
                  <a:gd name="connsiteY8" fmla="*/ 4045 h 1234708"/>
                  <a:gd name="connsiteX0" fmla="*/ 705642 w 977231"/>
                  <a:gd name="connsiteY0" fmla="*/ 4045 h 1234708"/>
                  <a:gd name="connsiteX1" fmla="*/ 919955 w 977231"/>
                  <a:gd name="connsiteY1" fmla="*/ 358851 h 1234708"/>
                  <a:gd name="connsiteX2" fmla="*/ 977105 w 977231"/>
                  <a:gd name="connsiteY2" fmla="*/ 787476 h 1234708"/>
                  <a:gd name="connsiteX3" fmla="*/ 891380 w 977231"/>
                  <a:gd name="connsiteY3" fmla="*/ 1073226 h 1234708"/>
                  <a:gd name="connsiteX4" fmla="*/ 591342 w 977231"/>
                  <a:gd name="connsiteY4" fmla="*/ 1223244 h 1234708"/>
                  <a:gd name="connsiteX5" fmla="*/ 141287 w 977231"/>
                  <a:gd name="connsiteY5" fmla="*/ 1197050 h 1234708"/>
                  <a:gd name="connsiteX6" fmla="*/ 31747 w 977231"/>
                  <a:gd name="connsiteY6" fmla="*/ 980359 h 1234708"/>
                  <a:gd name="connsiteX7" fmla="*/ 577055 w 977231"/>
                  <a:gd name="connsiteY7" fmla="*/ 601738 h 1234708"/>
                  <a:gd name="connsiteX8" fmla="*/ 705642 w 977231"/>
                  <a:gd name="connsiteY8" fmla="*/ 4045 h 1234708"/>
                  <a:gd name="connsiteX0" fmla="*/ 705642 w 977231"/>
                  <a:gd name="connsiteY0" fmla="*/ 3902 h 1234565"/>
                  <a:gd name="connsiteX1" fmla="*/ 919955 w 977231"/>
                  <a:gd name="connsiteY1" fmla="*/ 358708 h 1234565"/>
                  <a:gd name="connsiteX2" fmla="*/ 977105 w 977231"/>
                  <a:gd name="connsiteY2" fmla="*/ 787333 h 1234565"/>
                  <a:gd name="connsiteX3" fmla="*/ 891380 w 977231"/>
                  <a:gd name="connsiteY3" fmla="*/ 1073083 h 1234565"/>
                  <a:gd name="connsiteX4" fmla="*/ 591342 w 977231"/>
                  <a:gd name="connsiteY4" fmla="*/ 1223101 h 1234565"/>
                  <a:gd name="connsiteX5" fmla="*/ 141287 w 977231"/>
                  <a:gd name="connsiteY5" fmla="*/ 1196907 h 1234565"/>
                  <a:gd name="connsiteX6" fmla="*/ 31747 w 977231"/>
                  <a:gd name="connsiteY6" fmla="*/ 980216 h 1234565"/>
                  <a:gd name="connsiteX7" fmla="*/ 557496 w 977231"/>
                  <a:gd name="connsiteY7" fmla="*/ 596705 h 1234565"/>
                  <a:gd name="connsiteX8" fmla="*/ 705642 w 977231"/>
                  <a:gd name="connsiteY8" fmla="*/ 3902 h 1234565"/>
                  <a:gd name="connsiteX0" fmla="*/ 705642 w 977231"/>
                  <a:gd name="connsiteY0" fmla="*/ 3902 h 1234565"/>
                  <a:gd name="connsiteX1" fmla="*/ 919955 w 977231"/>
                  <a:gd name="connsiteY1" fmla="*/ 358708 h 1234565"/>
                  <a:gd name="connsiteX2" fmla="*/ 977105 w 977231"/>
                  <a:gd name="connsiteY2" fmla="*/ 787333 h 1234565"/>
                  <a:gd name="connsiteX3" fmla="*/ 891380 w 977231"/>
                  <a:gd name="connsiteY3" fmla="*/ 1073083 h 1234565"/>
                  <a:gd name="connsiteX4" fmla="*/ 591342 w 977231"/>
                  <a:gd name="connsiteY4" fmla="*/ 1223101 h 1234565"/>
                  <a:gd name="connsiteX5" fmla="*/ 141287 w 977231"/>
                  <a:gd name="connsiteY5" fmla="*/ 1196907 h 1234565"/>
                  <a:gd name="connsiteX6" fmla="*/ 31747 w 977231"/>
                  <a:gd name="connsiteY6" fmla="*/ 980216 h 1234565"/>
                  <a:gd name="connsiteX7" fmla="*/ 557496 w 977231"/>
                  <a:gd name="connsiteY7" fmla="*/ 596705 h 1234565"/>
                  <a:gd name="connsiteX8" fmla="*/ 705642 w 977231"/>
                  <a:gd name="connsiteY8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130129 w 945837"/>
                  <a:gd name="connsiteY7" fmla="*/ 861498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88222 w 959811"/>
                  <a:gd name="connsiteY0" fmla="*/ 3902 h 1237050"/>
                  <a:gd name="connsiteX1" fmla="*/ 902535 w 959811"/>
                  <a:gd name="connsiteY1" fmla="*/ 358708 h 1237050"/>
                  <a:gd name="connsiteX2" fmla="*/ 959685 w 959811"/>
                  <a:gd name="connsiteY2" fmla="*/ 787333 h 1237050"/>
                  <a:gd name="connsiteX3" fmla="*/ 873960 w 959811"/>
                  <a:gd name="connsiteY3" fmla="*/ 1073083 h 1237050"/>
                  <a:gd name="connsiteX4" fmla="*/ 573922 w 959811"/>
                  <a:gd name="connsiteY4" fmla="*/ 1223101 h 1237050"/>
                  <a:gd name="connsiteX5" fmla="*/ 123867 w 959811"/>
                  <a:gd name="connsiteY5" fmla="*/ 1196907 h 1237050"/>
                  <a:gd name="connsiteX6" fmla="*/ 9437 w 959811"/>
                  <a:gd name="connsiteY6" fmla="*/ 1014445 h 1237050"/>
                  <a:gd name="connsiteX7" fmla="*/ 109874 w 959811"/>
                  <a:gd name="connsiteY7" fmla="*/ 849273 h 1237050"/>
                  <a:gd name="connsiteX8" fmla="*/ 540076 w 959811"/>
                  <a:gd name="connsiteY8" fmla="*/ 596705 h 1237050"/>
                  <a:gd name="connsiteX9" fmla="*/ 688222 w 959811"/>
                  <a:gd name="connsiteY9" fmla="*/ 3902 h 1237050"/>
                  <a:gd name="connsiteX0" fmla="*/ 688222 w 959811"/>
                  <a:gd name="connsiteY0" fmla="*/ 4262 h 1237410"/>
                  <a:gd name="connsiteX1" fmla="*/ 902535 w 959811"/>
                  <a:gd name="connsiteY1" fmla="*/ 359068 h 1237410"/>
                  <a:gd name="connsiteX2" fmla="*/ 959685 w 959811"/>
                  <a:gd name="connsiteY2" fmla="*/ 787693 h 1237410"/>
                  <a:gd name="connsiteX3" fmla="*/ 873960 w 959811"/>
                  <a:gd name="connsiteY3" fmla="*/ 1073443 h 1237410"/>
                  <a:gd name="connsiteX4" fmla="*/ 573922 w 959811"/>
                  <a:gd name="connsiteY4" fmla="*/ 1223461 h 1237410"/>
                  <a:gd name="connsiteX5" fmla="*/ 123867 w 959811"/>
                  <a:gd name="connsiteY5" fmla="*/ 1197267 h 1237410"/>
                  <a:gd name="connsiteX6" fmla="*/ 9437 w 959811"/>
                  <a:gd name="connsiteY6" fmla="*/ 1014805 h 1237410"/>
                  <a:gd name="connsiteX7" fmla="*/ 109874 w 959811"/>
                  <a:gd name="connsiteY7" fmla="*/ 849633 h 1237410"/>
                  <a:gd name="connsiteX8" fmla="*/ 554746 w 959811"/>
                  <a:gd name="connsiteY8" fmla="*/ 609290 h 1237410"/>
                  <a:gd name="connsiteX9" fmla="*/ 688222 w 959811"/>
                  <a:gd name="connsiteY9" fmla="*/ 4262 h 1237410"/>
                  <a:gd name="connsiteX0" fmla="*/ 688222 w 959811"/>
                  <a:gd name="connsiteY0" fmla="*/ 3831 h 1236979"/>
                  <a:gd name="connsiteX1" fmla="*/ 902535 w 959811"/>
                  <a:gd name="connsiteY1" fmla="*/ 358637 h 1236979"/>
                  <a:gd name="connsiteX2" fmla="*/ 959685 w 959811"/>
                  <a:gd name="connsiteY2" fmla="*/ 787262 h 1236979"/>
                  <a:gd name="connsiteX3" fmla="*/ 873960 w 959811"/>
                  <a:gd name="connsiteY3" fmla="*/ 1073012 h 1236979"/>
                  <a:gd name="connsiteX4" fmla="*/ 573922 w 959811"/>
                  <a:gd name="connsiteY4" fmla="*/ 1223030 h 1236979"/>
                  <a:gd name="connsiteX5" fmla="*/ 123867 w 959811"/>
                  <a:gd name="connsiteY5" fmla="*/ 1196836 h 1236979"/>
                  <a:gd name="connsiteX6" fmla="*/ 9437 w 959811"/>
                  <a:gd name="connsiteY6" fmla="*/ 1014374 h 1236979"/>
                  <a:gd name="connsiteX7" fmla="*/ 109874 w 959811"/>
                  <a:gd name="connsiteY7" fmla="*/ 849202 h 1236979"/>
                  <a:gd name="connsiteX8" fmla="*/ 537632 w 959811"/>
                  <a:gd name="connsiteY8" fmla="*/ 594190 h 1236979"/>
                  <a:gd name="connsiteX9" fmla="*/ 688222 w 959811"/>
                  <a:gd name="connsiteY9" fmla="*/ 3831 h 1236979"/>
                  <a:gd name="connsiteX0" fmla="*/ 688222 w 959811"/>
                  <a:gd name="connsiteY0" fmla="*/ 3831 h 1236979"/>
                  <a:gd name="connsiteX1" fmla="*/ 902535 w 959811"/>
                  <a:gd name="connsiteY1" fmla="*/ 358637 h 1236979"/>
                  <a:gd name="connsiteX2" fmla="*/ 959685 w 959811"/>
                  <a:gd name="connsiteY2" fmla="*/ 787262 h 1236979"/>
                  <a:gd name="connsiteX3" fmla="*/ 873960 w 959811"/>
                  <a:gd name="connsiteY3" fmla="*/ 1073012 h 1236979"/>
                  <a:gd name="connsiteX4" fmla="*/ 573922 w 959811"/>
                  <a:gd name="connsiteY4" fmla="*/ 1223030 h 1236979"/>
                  <a:gd name="connsiteX5" fmla="*/ 123867 w 959811"/>
                  <a:gd name="connsiteY5" fmla="*/ 1196836 h 1236979"/>
                  <a:gd name="connsiteX6" fmla="*/ 9437 w 959811"/>
                  <a:gd name="connsiteY6" fmla="*/ 1014374 h 1236979"/>
                  <a:gd name="connsiteX7" fmla="*/ 109874 w 959811"/>
                  <a:gd name="connsiteY7" fmla="*/ 849202 h 1236979"/>
                  <a:gd name="connsiteX8" fmla="*/ 537632 w 959811"/>
                  <a:gd name="connsiteY8" fmla="*/ 594190 h 1236979"/>
                  <a:gd name="connsiteX9" fmla="*/ 688222 w 959811"/>
                  <a:gd name="connsiteY9" fmla="*/ 3831 h 1236979"/>
                  <a:gd name="connsiteX0" fmla="*/ 688222 w 959811"/>
                  <a:gd name="connsiteY0" fmla="*/ 3831 h 1236979"/>
                  <a:gd name="connsiteX1" fmla="*/ 902535 w 959811"/>
                  <a:gd name="connsiteY1" fmla="*/ 358637 h 1236979"/>
                  <a:gd name="connsiteX2" fmla="*/ 959685 w 959811"/>
                  <a:gd name="connsiteY2" fmla="*/ 787262 h 1236979"/>
                  <a:gd name="connsiteX3" fmla="*/ 873960 w 959811"/>
                  <a:gd name="connsiteY3" fmla="*/ 1073012 h 1236979"/>
                  <a:gd name="connsiteX4" fmla="*/ 573922 w 959811"/>
                  <a:gd name="connsiteY4" fmla="*/ 1223030 h 1236979"/>
                  <a:gd name="connsiteX5" fmla="*/ 123867 w 959811"/>
                  <a:gd name="connsiteY5" fmla="*/ 1196836 h 1236979"/>
                  <a:gd name="connsiteX6" fmla="*/ 9437 w 959811"/>
                  <a:gd name="connsiteY6" fmla="*/ 1014374 h 1236979"/>
                  <a:gd name="connsiteX7" fmla="*/ 109874 w 959811"/>
                  <a:gd name="connsiteY7" fmla="*/ 849202 h 1236979"/>
                  <a:gd name="connsiteX8" fmla="*/ 537632 w 959811"/>
                  <a:gd name="connsiteY8" fmla="*/ 594190 h 1236979"/>
                  <a:gd name="connsiteX9" fmla="*/ 688222 w 959811"/>
                  <a:gd name="connsiteY9" fmla="*/ 3831 h 1236979"/>
                  <a:gd name="connsiteX0" fmla="*/ 685777 w 959811"/>
                  <a:gd name="connsiteY0" fmla="*/ 3599 h 1256307"/>
                  <a:gd name="connsiteX1" fmla="*/ 902535 w 959811"/>
                  <a:gd name="connsiteY1" fmla="*/ 377965 h 1256307"/>
                  <a:gd name="connsiteX2" fmla="*/ 959685 w 959811"/>
                  <a:gd name="connsiteY2" fmla="*/ 806590 h 1256307"/>
                  <a:gd name="connsiteX3" fmla="*/ 873960 w 959811"/>
                  <a:gd name="connsiteY3" fmla="*/ 1092340 h 1256307"/>
                  <a:gd name="connsiteX4" fmla="*/ 573922 w 959811"/>
                  <a:gd name="connsiteY4" fmla="*/ 1242358 h 1256307"/>
                  <a:gd name="connsiteX5" fmla="*/ 123867 w 959811"/>
                  <a:gd name="connsiteY5" fmla="*/ 1216164 h 1256307"/>
                  <a:gd name="connsiteX6" fmla="*/ 9437 w 959811"/>
                  <a:gd name="connsiteY6" fmla="*/ 1033702 h 1256307"/>
                  <a:gd name="connsiteX7" fmla="*/ 109874 w 959811"/>
                  <a:gd name="connsiteY7" fmla="*/ 868530 h 1256307"/>
                  <a:gd name="connsiteX8" fmla="*/ 537632 w 959811"/>
                  <a:gd name="connsiteY8" fmla="*/ 613518 h 1256307"/>
                  <a:gd name="connsiteX9" fmla="*/ 685777 w 959811"/>
                  <a:gd name="connsiteY9" fmla="*/ 3599 h 1256307"/>
                  <a:gd name="connsiteX0" fmla="*/ 685777 w 959811"/>
                  <a:gd name="connsiteY0" fmla="*/ 3599 h 1256307"/>
                  <a:gd name="connsiteX1" fmla="*/ 902535 w 959811"/>
                  <a:gd name="connsiteY1" fmla="*/ 377965 h 1256307"/>
                  <a:gd name="connsiteX2" fmla="*/ 959685 w 959811"/>
                  <a:gd name="connsiteY2" fmla="*/ 806590 h 1256307"/>
                  <a:gd name="connsiteX3" fmla="*/ 873960 w 959811"/>
                  <a:gd name="connsiteY3" fmla="*/ 1092340 h 1256307"/>
                  <a:gd name="connsiteX4" fmla="*/ 573922 w 959811"/>
                  <a:gd name="connsiteY4" fmla="*/ 1242358 h 1256307"/>
                  <a:gd name="connsiteX5" fmla="*/ 123867 w 959811"/>
                  <a:gd name="connsiteY5" fmla="*/ 1216164 h 1256307"/>
                  <a:gd name="connsiteX6" fmla="*/ 9437 w 959811"/>
                  <a:gd name="connsiteY6" fmla="*/ 1033702 h 1256307"/>
                  <a:gd name="connsiteX7" fmla="*/ 109874 w 959811"/>
                  <a:gd name="connsiteY7" fmla="*/ 868530 h 1256307"/>
                  <a:gd name="connsiteX8" fmla="*/ 537632 w 959811"/>
                  <a:gd name="connsiteY8" fmla="*/ 613518 h 1256307"/>
                  <a:gd name="connsiteX9" fmla="*/ 685777 w 959811"/>
                  <a:gd name="connsiteY9" fmla="*/ 3599 h 1256307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59636 w 959811"/>
                  <a:gd name="connsiteY8" fmla="*/ 59280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59636 w 959811"/>
                  <a:gd name="connsiteY8" fmla="*/ 59280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59636 w 959811"/>
                  <a:gd name="connsiteY8" fmla="*/ 59280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44966 w 959811"/>
                  <a:gd name="connsiteY8" fmla="*/ 58302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44966 w 959811"/>
                  <a:gd name="connsiteY8" fmla="*/ 583024 h 1252708"/>
                  <a:gd name="connsiteX9" fmla="*/ 685777 w 959811"/>
                  <a:gd name="connsiteY9" fmla="*/ 0 h 1252708"/>
                  <a:gd name="connsiteX0" fmla="*/ 675997 w 959811"/>
                  <a:gd name="connsiteY0" fmla="*/ 0 h 1262487"/>
                  <a:gd name="connsiteX1" fmla="*/ 902535 w 959811"/>
                  <a:gd name="connsiteY1" fmla="*/ 384145 h 1262487"/>
                  <a:gd name="connsiteX2" fmla="*/ 959685 w 959811"/>
                  <a:gd name="connsiteY2" fmla="*/ 812770 h 1262487"/>
                  <a:gd name="connsiteX3" fmla="*/ 873960 w 959811"/>
                  <a:gd name="connsiteY3" fmla="*/ 1098520 h 1262487"/>
                  <a:gd name="connsiteX4" fmla="*/ 573922 w 959811"/>
                  <a:gd name="connsiteY4" fmla="*/ 1248538 h 1262487"/>
                  <a:gd name="connsiteX5" fmla="*/ 123867 w 959811"/>
                  <a:gd name="connsiteY5" fmla="*/ 1222344 h 1262487"/>
                  <a:gd name="connsiteX6" fmla="*/ 9437 w 959811"/>
                  <a:gd name="connsiteY6" fmla="*/ 1039882 h 1262487"/>
                  <a:gd name="connsiteX7" fmla="*/ 109874 w 959811"/>
                  <a:gd name="connsiteY7" fmla="*/ 874710 h 1262487"/>
                  <a:gd name="connsiteX8" fmla="*/ 544966 w 959811"/>
                  <a:gd name="connsiteY8" fmla="*/ 592803 h 1262487"/>
                  <a:gd name="connsiteX9" fmla="*/ 675997 w 959811"/>
                  <a:gd name="connsiteY9" fmla="*/ 0 h 1262487"/>
                  <a:gd name="connsiteX0" fmla="*/ 675997 w 960888"/>
                  <a:gd name="connsiteY0" fmla="*/ 0 h 1262487"/>
                  <a:gd name="connsiteX1" fmla="*/ 902535 w 960888"/>
                  <a:gd name="connsiteY1" fmla="*/ 384145 h 1262487"/>
                  <a:gd name="connsiteX2" fmla="*/ 959685 w 960888"/>
                  <a:gd name="connsiteY2" fmla="*/ 812770 h 1262487"/>
                  <a:gd name="connsiteX3" fmla="*/ 873960 w 960888"/>
                  <a:gd name="connsiteY3" fmla="*/ 1098520 h 1262487"/>
                  <a:gd name="connsiteX4" fmla="*/ 573922 w 960888"/>
                  <a:gd name="connsiteY4" fmla="*/ 1248538 h 1262487"/>
                  <a:gd name="connsiteX5" fmla="*/ 123867 w 960888"/>
                  <a:gd name="connsiteY5" fmla="*/ 1222344 h 1262487"/>
                  <a:gd name="connsiteX6" fmla="*/ 9437 w 960888"/>
                  <a:gd name="connsiteY6" fmla="*/ 1039882 h 1262487"/>
                  <a:gd name="connsiteX7" fmla="*/ 109874 w 960888"/>
                  <a:gd name="connsiteY7" fmla="*/ 874710 h 1262487"/>
                  <a:gd name="connsiteX8" fmla="*/ 544966 w 960888"/>
                  <a:gd name="connsiteY8" fmla="*/ 592803 h 1262487"/>
                  <a:gd name="connsiteX9" fmla="*/ 675997 w 960888"/>
                  <a:gd name="connsiteY9" fmla="*/ 0 h 1262487"/>
                  <a:gd name="connsiteX0" fmla="*/ 675997 w 960888"/>
                  <a:gd name="connsiteY0" fmla="*/ 0 h 1262487"/>
                  <a:gd name="connsiteX1" fmla="*/ 902535 w 960888"/>
                  <a:gd name="connsiteY1" fmla="*/ 384145 h 1262487"/>
                  <a:gd name="connsiteX2" fmla="*/ 959685 w 960888"/>
                  <a:gd name="connsiteY2" fmla="*/ 812770 h 1262487"/>
                  <a:gd name="connsiteX3" fmla="*/ 873960 w 960888"/>
                  <a:gd name="connsiteY3" fmla="*/ 1098520 h 1262487"/>
                  <a:gd name="connsiteX4" fmla="*/ 573922 w 960888"/>
                  <a:gd name="connsiteY4" fmla="*/ 1248538 h 1262487"/>
                  <a:gd name="connsiteX5" fmla="*/ 123867 w 960888"/>
                  <a:gd name="connsiteY5" fmla="*/ 1222344 h 1262487"/>
                  <a:gd name="connsiteX6" fmla="*/ 9437 w 960888"/>
                  <a:gd name="connsiteY6" fmla="*/ 1039882 h 1262487"/>
                  <a:gd name="connsiteX7" fmla="*/ 109874 w 960888"/>
                  <a:gd name="connsiteY7" fmla="*/ 874710 h 1262487"/>
                  <a:gd name="connsiteX8" fmla="*/ 544966 w 960888"/>
                  <a:gd name="connsiteY8" fmla="*/ 592803 h 1262487"/>
                  <a:gd name="connsiteX9" fmla="*/ 675997 w 960888"/>
                  <a:gd name="connsiteY9" fmla="*/ 0 h 12624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960888" h="1262487">
                    <a:moveTo>
                      <a:pt x="675997" y="0"/>
                    </a:moveTo>
                    <a:cubicBezTo>
                      <a:pt x="746594" y="16974"/>
                      <a:pt x="883486" y="262702"/>
                      <a:pt x="902535" y="384145"/>
                    </a:cubicBezTo>
                    <a:cubicBezTo>
                      <a:pt x="916823" y="477014"/>
                      <a:pt x="969466" y="733553"/>
                      <a:pt x="959685" y="812770"/>
                    </a:cubicBezTo>
                    <a:cubicBezTo>
                      <a:pt x="949904" y="891987"/>
                      <a:pt x="957049" y="962979"/>
                      <a:pt x="873960" y="1098520"/>
                    </a:cubicBezTo>
                    <a:cubicBezTo>
                      <a:pt x="790871" y="1234061"/>
                      <a:pt x="698937" y="1227901"/>
                      <a:pt x="573922" y="1248538"/>
                    </a:cubicBezTo>
                    <a:cubicBezTo>
                      <a:pt x="448907" y="1269175"/>
                      <a:pt x="291295" y="1271790"/>
                      <a:pt x="123867" y="1222344"/>
                    </a:cubicBezTo>
                    <a:cubicBezTo>
                      <a:pt x="-43561" y="1172898"/>
                      <a:pt x="6064" y="1095784"/>
                      <a:pt x="9437" y="1039882"/>
                    </a:cubicBezTo>
                    <a:cubicBezTo>
                      <a:pt x="42149" y="993760"/>
                      <a:pt x="24694" y="963077"/>
                      <a:pt x="109874" y="874710"/>
                    </a:cubicBezTo>
                    <a:cubicBezTo>
                      <a:pt x="275737" y="859692"/>
                      <a:pt x="450612" y="738588"/>
                      <a:pt x="544966" y="592803"/>
                    </a:cubicBezTo>
                    <a:cubicBezTo>
                      <a:pt x="639320" y="447018"/>
                      <a:pt x="607845" y="93048"/>
                      <a:pt x="67599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E98B92"/>
                  </a:gs>
                  <a:gs pos="100000">
                    <a:srgbClr val="A02320"/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p:sp>
            <p:nvSpPr>
              <p:cNvPr id="92" name="Liver"/>
              <p:cNvSpPr/>
              <p:nvPr/>
            </p:nvSpPr>
            <p:spPr>
              <a:xfrm>
                <a:off x="4004951" y="2835483"/>
                <a:ext cx="683555" cy="678712"/>
              </a:xfrm>
              <a:custGeom>
                <a:avLst/>
                <a:gdLst>
                  <a:gd name="connsiteX0" fmla="*/ 157162 w 400050"/>
                  <a:gd name="connsiteY0" fmla="*/ 0 h 1207293"/>
                  <a:gd name="connsiteX1" fmla="*/ 338137 w 400050"/>
                  <a:gd name="connsiteY1" fmla="*/ 352425 h 1207293"/>
                  <a:gd name="connsiteX2" fmla="*/ 400050 w 400050"/>
                  <a:gd name="connsiteY2" fmla="*/ 771525 h 1207293"/>
                  <a:gd name="connsiteX3" fmla="*/ 314325 w 400050"/>
                  <a:gd name="connsiteY3" fmla="*/ 1057275 h 1207293"/>
                  <a:gd name="connsiteX4" fmla="*/ 14287 w 400050"/>
                  <a:gd name="connsiteY4" fmla="*/ 1207293 h 1207293"/>
                  <a:gd name="connsiteX5" fmla="*/ 176212 w 400050"/>
                  <a:gd name="connsiteY5" fmla="*/ 812006 h 1207293"/>
                  <a:gd name="connsiteX6" fmla="*/ 0 w 400050"/>
                  <a:gd name="connsiteY6" fmla="*/ 588168 h 1207293"/>
                  <a:gd name="connsiteX7" fmla="*/ 157162 w 400050"/>
                  <a:gd name="connsiteY7" fmla="*/ 0 h 1207293"/>
                  <a:gd name="connsiteX0" fmla="*/ 157233 w 400121"/>
                  <a:gd name="connsiteY0" fmla="*/ 3957 h 1211250"/>
                  <a:gd name="connsiteX1" fmla="*/ 338208 w 400121"/>
                  <a:gd name="connsiteY1" fmla="*/ 356382 h 1211250"/>
                  <a:gd name="connsiteX2" fmla="*/ 400121 w 400121"/>
                  <a:gd name="connsiteY2" fmla="*/ 775482 h 1211250"/>
                  <a:gd name="connsiteX3" fmla="*/ 314396 w 400121"/>
                  <a:gd name="connsiteY3" fmla="*/ 1061232 h 1211250"/>
                  <a:gd name="connsiteX4" fmla="*/ 14358 w 400121"/>
                  <a:gd name="connsiteY4" fmla="*/ 1211250 h 1211250"/>
                  <a:gd name="connsiteX5" fmla="*/ 176283 w 400121"/>
                  <a:gd name="connsiteY5" fmla="*/ 815963 h 1211250"/>
                  <a:gd name="connsiteX6" fmla="*/ 71 w 400121"/>
                  <a:gd name="connsiteY6" fmla="*/ 592125 h 1211250"/>
                  <a:gd name="connsiteX7" fmla="*/ 157233 w 400121"/>
                  <a:gd name="connsiteY7" fmla="*/ 3957 h 1211250"/>
                  <a:gd name="connsiteX0" fmla="*/ 157233 w 405411"/>
                  <a:gd name="connsiteY0" fmla="*/ 3957 h 1211250"/>
                  <a:gd name="connsiteX1" fmla="*/ 338208 w 405411"/>
                  <a:gd name="connsiteY1" fmla="*/ 356382 h 1211250"/>
                  <a:gd name="connsiteX2" fmla="*/ 400121 w 405411"/>
                  <a:gd name="connsiteY2" fmla="*/ 775482 h 1211250"/>
                  <a:gd name="connsiteX3" fmla="*/ 314396 w 405411"/>
                  <a:gd name="connsiteY3" fmla="*/ 1061232 h 1211250"/>
                  <a:gd name="connsiteX4" fmla="*/ 14358 w 405411"/>
                  <a:gd name="connsiteY4" fmla="*/ 1211250 h 1211250"/>
                  <a:gd name="connsiteX5" fmla="*/ 176283 w 405411"/>
                  <a:gd name="connsiteY5" fmla="*/ 815963 h 1211250"/>
                  <a:gd name="connsiteX6" fmla="*/ 71 w 405411"/>
                  <a:gd name="connsiteY6" fmla="*/ 592125 h 1211250"/>
                  <a:gd name="connsiteX7" fmla="*/ 157233 w 405411"/>
                  <a:gd name="connsiteY7" fmla="*/ 3957 h 1211250"/>
                  <a:gd name="connsiteX0" fmla="*/ 157233 w 400121"/>
                  <a:gd name="connsiteY0" fmla="*/ 3957 h 1211250"/>
                  <a:gd name="connsiteX1" fmla="*/ 338208 w 400121"/>
                  <a:gd name="connsiteY1" fmla="*/ 356382 h 1211250"/>
                  <a:gd name="connsiteX2" fmla="*/ 400121 w 400121"/>
                  <a:gd name="connsiteY2" fmla="*/ 775482 h 1211250"/>
                  <a:gd name="connsiteX3" fmla="*/ 314396 w 400121"/>
                  <a:gd name="connsiteY3" fmla="*/ 1061232 h 1211250"/>
                  <a:gd name="connsiteX4" fmla="*/ 14358 w 400121"/>
                  <a:gd name="connsiteY4" fmla="*/ 1211250 h 1211250"/>
                  <a:gd name="connsiteX5" fmla="*/ 176283 w 400121"/>
                  <a:gd name="connsiteY5" fmla="*/ 815963 h 1211250"/>
                  <a:gd name="connsiteX6" fmla="*/ 71 w 400121"/>
                  <a:gd name="connsiteY6" fmla="*/ 592125 h 1211250"/>
                  <a:gd name="connsiteX7" fmla="*/ 157233 w 400121"/>
                  <a:gd name="connsiteY7" fmla="*/ 3957 h 1211250"/>
                  <a:gd name="connsiteX0" fmla="*/ 165485 w 408373"/>
                  <a:gd name="connsiteY0" fmla="*/ 3957 h 1216210"/>
                  <a:gd name="connsiteX1" fmla="*/ 346460 w 408373"/>
                  <a:gd name="connsiteY1" fmla="*/ 356382 h 1216210"/>
                  <a:gd name="connsiteX2" fmla="*/ 408373 w 408373"/>
                  <a:gd name="connsiteY2" fmla="*/ 775482 h 1216210"/>
                  <a:gd name="connsiteX3" fmla="*/ 322648 w 408373"/>
                  <a:gd name="connsiteY3" fmla="*/ 1061232 h 1216210"/>
                  <a:gd name="connsiteX4" fmla="*/ 22610 w 408373"/>
                  <a:gd name="connsiteY4" fmla="*/ 1211250 h 1216210"/>
                  <a:gd name="connsiteX5" fmla="*/ 184535 w 408373"/>
                  <a:gd name="connsiteY5" fmla="*/ 815963 h 1216210"/>
                  <a:gd name="connsiteX6" fmla="*/ 8323 w 408373"/>
                  <a:gd name="connsiteY6" fmla="*/ 592125 h 1216210"/>
                  <a:gd name="connsiteX7" fmla="*/ 165485 w 408373"/>
                  <a:gd name="connsiteY7" fmla="*/ 3957 h 1216210"/>
                  <a:gd name="connsiteX0" fmla="*/ 157234 w 400122"/>
                  <a:gd name="connsiteY0" fmla="*/ 3957 h 1211250"/>
                  <a:gd name="connsiteX1" fmla="*/ 338209 w 400122"/>
                  <a:gd name="connsiteY1" fmla="*/ 356382 h 1211250"/>
                  <a:gd name="connsiteX2" fmla="*/ 400122 w 400122"/>
                  <a:gd name="connsiteY2" fmla="*/ 775482 h 1211250"/>
                  <a:gd name="connsiteX3" fmla="*/ 314397 w 400122"/>
                  <a:gd name="connsiteY3" fmla="*/ 1061232 h 1211250"/>
                  <a:gd name="connsiteX4" fmla="*/ 14359 w 400122"/>
                  <a:gd name="connsiteY4" fmla="*/ 1211250 h 1211250"/>
                  <a:gd name="connsiteX5" fmla="*/ 176284 w 400122"/>
                  <a:gd name="connsiteY5" fmla="*/ 815963 h 1211250"/>
                  <a:gd name="connsiteX6" fmla="*/ 72 w 400122"/>
                  <a:gd name="connsiteY6" fmla="*/ 592125 h 1211250"/>
                  <a:gd name="connsiteX7" fmla="*/ 157234 w 400122"/>
                  <a:gd name="connsiteY7" fmla="*/ 3957 h 1211250"/>
                  <a:gd name="connsiteX0" fmla="*/ 169945 w 412833"/>
                  <a:gd name="connsiteY0" fmla="*/ 3957 h 1211250"/>
                  <a:gd name="connsiteX1" fmla="*/ 350920 w 412833"/>
                  <a:gd name="connsiteY1" fmla="*/ 356382 h 1211250"/>
                  <a:gd name="connsiteX2" fmla="*/ 412833 w 412833"/>
                  <a:gd name="connsiteY2" fmla="*/ 775482 h 1211250"/>
                  <a:gd name="connsiteX3" fmla="*/ 327108 w 412833"/>
                  <a:gd name="connsiteY3" fmla="*/ 1061232 h 1211250"/>
                  <a:gd name="connsiteX4" fmla="*/ 27070 w 412833"/>
                  <a:gd name="connsiteY4" fmla="*/ 1211250 h 1211250"/>
                  <a:gd name="connsiteX5" fmla="*/ 188995 w 412833"/>
                  <a:gd name="connsiteY5" fmla="*/ 815963 h 1211250"/>
                  <a:gd name="connsiteX6" fmla="*/ 12783 w 412833"/>
                  <a:gd name="connsiteY6" fmla="*/ 592125 h 1211250"/>
                  <a:gd name="connsiteX7" fmla="*/ 169945 w 412833"/>
                  <a:gd name="connsiteY7" fmla="*/ 3957 h 1211250"/>
                  <a:gd name="connsiteX0" fmla="*/ 169945 w 412833"/>
                  <a:gd name="connsiteY0" fmla="*/ 3957 h 1216210"/>
                  <a:gd name="connsiteX1" fmla="*/ 350920 w 412833"/>
                  <a:gd name="connsiteY1" fmla="*/ 356382 h 1216210"/>
                  <a:gd name="connsiteX2" fmla="*/ 412833 w 412833"/>
                  <a:gd name="connsiteY2" fmla="*/ 775482 h 1216210"/>
                  <a:gd name="connsiteX3" fmla="*/ 327108 w 412833"/>
                  <a:gd name="connsiteY3" fmla="*/ 1061232 h 1216210"/>
                  <a:gd name="connsiteX4" fmla="*/ 27070 w 412833"/>
                  <a:gd name="connsiteY4" fmla="*/ 1211250 h 1216210"/>
                  <a:gd name="connsiteX5" fmla="*/ 188995 w 412833"/>
                  <a:gd name="connsiteY5" fmla="*/ 815963 h 1216210"/>
                  <a:gd name="connsiteX6" fmla="*/ 12783 w 412833"/>
                  <a:gd name="connsiteY6" fmla="*/ 592125 h 1216210"/>
                  <a:gd name="connsiteX7" fmla="*/ 169945 w 412833"/>
                  <a:gd name="connsiteY7" fmla="*/ 3957 h 1216210"/>
                  <a:gd name="connsiteX0" fmla="*/ 136911 w 408374"/>
                  <a:gd name="connsiteY0" fmla="*/ 3804 h 1227963"/>
                  <a:gd name="connsiteX1" fmla="*/ 346461 w 408374"/>
                  <a:gd name="connsiteY1" fmla="*/ 368135 h 1227963"/>
                  <a:gd name="connsiteX2" fmla="*/ 408374 w 408374"/>
                  <a:gd name="connsiteY2" fmla="*/ 787235 h 1227963"/>
                  <a:gd name="connsiteX3" fmla="*/ 322649 w 408374"/>
                  <a:gd name="connsiteY3" fmla="*/ 1072985 h 1227963"/>
                  <a:gd name="connsiteX4" fmla="*/ 22611 w 408374"/>
                  <a:gd name="connsiteY4" fmla="*/ 1223003 h 1227963"/>
                  <a:gd name="connsiteX5" fmla="*/ 184536 w 408374"/>
                  <a:gd name="connsiteY5" fmla="*/ 827716 h 1227963"/>
                  <a:gd name="connsiteX6" fmla="*/ 8324 w 408374"/>
                  <a:gd name="connsiteY6" fmla="*/ 603878 h 1227963"/>
                  <a:gd name="connsiteX7" fmla="*/ 136911 w 408374"/>
                  <a:gd name="connsiteY7" fmla="*/ 3804 h 1227963"/>
                  <a:gd name="connsiteX0" fmla="*/ 136911 w 408374"/>
                  <a:gd name="connsiteY0" fmla="*/ 4081 h 1228240"/>
                  <a:gd name="connsiteX1" fmla="*/ 346461 w 408374"/>
                  <a:gd name="connsiteY1" fmla="*/ 368412 h 1228240"/>
                  <a:gd name="connsiteX2" fmla="*/ 408374 w 408374"/>
                  <a:gd name="connsiteY2" fmla="*/ 787512 h 1228240"/>
                  <a:gd name="connsiteX3" fmla="*/ 322649 w 408374"/>
                  <a:gd name="connsiteY3" fmla="*/ 1073262 h 1228240"/>
                  <a:gd name="connsiteX4" fmla="*/ 22611 w 408374"/>
                  <a:gd name="connsiteY4" fmla="*/ 1223280 h 1228240"/>
                  <a:gd name="connsiteX5" fmla="*/ 184536 w 408374"/>
                  <a:gd name="connsiteY5" fmla="*/ 827993 h 1228240"/>
                  <a:gd name="connsiteX6" fmla="*/ 8324 w 408374"/>
                  <a:gd name="connsiteY6" fmla="*/ 604155 h 1228240"/>
                  <a:gd name="connsiteX7" fmla="*/ 136911 w 408374"/>
                  <a:gd name="connsiteY7" fmla="*/ 4081 h 1228240"/>
                  <a:gd name="connsiteX0" fmla="*/ 136911 w 409308"/>
                  <a:gd name="connsiteY0" fmla="*/ 2120 h 1226279"/>
                  <a:gd name="connsiteX1" fmla="*/ 365511 w 409308"/>
                  <a:gd name="connsiteY1" fmla="*/ 421220 h 1226279"/>
                  <a:gd name="connsiteX2" fmla="*/ 408374 w 409308"/>
                  <a:gd name="connsiteY2" fmla="*/ 785551 h 1226279"/>
                  <a:gd name="connsiteX3" fmla="*/ 322649 w 409308"/>
                  <a:gd name="connsiteY3" fmla="*/ 1071301 h 1226279"/>
                  <a:gd name="connsiteX4" fmla="*/ 22611 w 409308"/>
                  <a:gd name="connsiteY4" fmla="*/ 1221319 h 1226279"/>
                  <a:gd name="connsiteX5" fmla="*/ 184536 w 409308"/>
                  <a:gd name="connsiteY5" fmla="*/ 826032 h 1226279"/>
                  <a:gd name="connsiteX6" fmla="*/ 8324 w 409308"/>
                  <a:gd name="connsiteY6" fmla="*/ 602194 h 1226279"/>
                  <a:gd name="connsiteX7" fmla="*/ 136911 w 409308"/>
                  <a:gd name="connsiteY7" fmla="*/ 2120 h 1226279"/>
                  <a:gd name="connsiteX0" fmla="*/ 136911 w 409308"/>
                  <a:gd name="connsiteY0" fmla="*/ 2120 h 1226279"/>
                  <a:gd name="connsiteX1" fmla="*/ 365511 w 409308"/>
                  <a:gd name="connsiteY1" fmla="*/ 421220 h 1226279"/>
                  <a:gd name="connsiteX2" fmla="*/ 408374 w 409308"/>
                  <a:gd name="connsiteY2" fmla="*/ 785551 h 1226279"/>
                  <a:gd name="connsiteX3" fmla="*/ 322649 w 409308"/>
                  <a:gd name="connsiteY3" fmla="*/ 1071301 h 1226279"/>
                  <a:gd name="connsiteX4" fmla="*/ 22611 w 409308"/>
                  <a:gd name="connsiteY4" fmla="*/ 1221319 h 1226279"/>
                  <a:gd name="connsiteX5" fmla="*/ 184536 w 409308"/>
                  <a:gd name="connsiteY5" fmla="*/ 826032 h 1226279"/>
                  <a:gd name="connsiteX6" fmla="*/ 8324 w 409308"/>
                  <a:gd name="connsiteY6" fmla="*/ 602194 h 1226279"/>
                  <a:gd name="connsiteX7" fmla="*/ 136911 w 409308"/>
                  <a:gd name="connsiteY7" fmla="*/ 2120 h 1226279"/>
                  <a:gd name="connsiteX0" fmla="*/ 136911 w 411642"/>
                  <a:gd name="connsiteY0" fmla="*/ 5650 h 1229809"/>
                  <a:gd name="connsiteX1" fmla="*/ 386942 w 411642"/>
                  <a:gd name="connsiteY1" fmla="*/ 339025 h 1229809"/>
                  <a:gd name="connsiteX2" fmla="*/ 408374 w 411642"/>
                  <a:gd name="connsiteY2" fmla="*/ 789081 h 1229809"/>
                  <a:gd name="connsiteX3" fmla="*/ 322649 w 411642"/>
                  <a:gd name="connsiteY3" fmla="*/ 1074831 h 1229809"/>
                  <a:gd name="connsiteX4" fmla="*/ 22611 w 411642"/>
                  <a:gd name="connsiteY4" fmla="*/ 1224849 h 1229809"/>
                  <a:gd name="connsiteX5" fmla="*/ 184536 w 411642"/>
                  <a:gd name="connsiteY5" fmla="*/ 829562 h 1229809"/>
                  <a:gd name="connsiteX6" fmla="*/ 8324 w 411642"/>
                  <a:gd name="connsiteY6" fmla="*/ 605724 h 1229809"/>
                  <a:gd name="connsiteX7" fmla="*/ 136911 w 411642"/>
                  <a:gd name="connsiteY7" fmla="*/ 5650 h 1229809"/>
                  <a:gd name="connsiteX0" fmla="*/ 136911 w 411642"/>
                  <a:gd name="connsiteY0" fmla="*/ 5416 h 1229575"/>
                  <a:gd name="connsiteX1" fmla="*/ 386942 w 411642"/>
                  <a:gd name="connsiteY1" fmla="*/ 338791 h 1229575"/>
                  <a:gd name="connsiteX2" fmla="*/ 408374 w 411642"/>
                  <a:gd name="connsiteY2" fmla="*/ 788847 h 1229575"/>
                  <a:gd name="connsiteX3" fmla="*/ 322649 w 411642"/>
                  <a:gd name="connsiteY3" fmla="*/ 1074597 h 1229575"/>
                  <a:gd name="connsiteX4" fmla="*/ 22611 w 411642"/>
                  <a:gd name="connsiteY4" fmla="*/ 1224615 h 1229575"/>
                  <a:gd name="connsiteX5" fmla="*/ 184536 w 411642"/>
                  <a:gd name="connsiteY5" fmla="*/ 829328 h 1229575"/>
                  <a:gd name="connsiteX6" fmla="*/ 8324 w 411642"/>
                  <a:gd name="connsiteY6" fmla="*/ 605490 h 1229575"/>
                  <a:gd name="connsiteX7" fmla="*/ 136911 w 411642"/>
                  <a:gd name="connsiteY7" fmla="*/ 5416 h 1229575"/>
                  <a:gd name="connsiteX0" fmla="*/ 136911 w 408707"/>
                  <a:gd name="connsiteY0" fmla="*/ 4345 h 1228504"/>
                  <a:gd name="connsiteX1" fmla="*/ 351224 w 408707"/>
                  <a:gd name="connsiteY1" fmla="*/ 359151 h 1228504"/>
                  <a:gd name="connsiteX2" fmla="*/ 408374 w 408707"/>
                  <a:gd name="connsiteY2" fmla="*/ 787776 h 1228504"/>
                  <a:gd name="connsiteX3" fmla="*/ 322649 w 408707"/>
                  <a:gd name="connsiteY3" fmla="*/ 1073526 h 1228504"/>
                  <a:gd name="connsiteX4" fmla="*/ 22611 w 408707"/>
                  <a:gd name="connsiteY4" fmla="*/ 1223544 h 1228504"/>
                  <a:gd name="connsiteX5" fmla="*/ 184536 w 408707"/>
                  <a:gd name="connsiteY5" fmla="*/ 828257 h 1228504"/>
                  <a:gd name="connsiteX6" fmla="*/ 8324 w 408707"/>
                  <a:gd name="connsiteY6" fmla="*/ 604419 h 1228504"/>
                  <a:gd name="connsiteX7" fmla="*/ 136911 w 408707"/>
                  <a:gd name="connsiteY7" fmla="*/ 4345 h 1228504"/>
                  <a:gd name="connsiteX0" fmla="*/ 136911 w 408707"/>
                  <a:gd name="connsiteY0" fmla="*/ 4637 h 1228796"/>
                  <a:gd name="connsiteX1" fmla="*/ 351224 w 408707"/>
                  <a:gd name="connsiteY1" fmla="*/ 359443 h 1228796"/>
                  <a:gd name="connsiteX2" fmla="*/ 408374 w 408707"/>
                  <a:gd name="connsiteY2" fmla="*/ 788068 h 1228796"/>
                  <a:gd name="connsiteX3" fmla="*/ 322649 w 408707"/>
                  <a:gd name="connsiteY3" fmla="*/ 1073818 h 1228796"/>
                  <a:gd name="connsiteX4" fmla="*/ 22611 w 408707"/>
                  <a:gd name="connsiteY4" fmla="*/ 1223836 h 1228796"/>
                  <a:gd name="connsiteX5" fmla="*/ 184536 w 408707"/>
                  <a:gd name="connsiteY5" fmla="*/ 828549 h 1228796"/>
                  <a:gd name="connsiteX6" fmla="*/ 8324 w 408707"/>
                  <a:gd name="connsiteY6" fmla="*/ 604711 h 1228796"/>
                  <a:gd name="connsiteX7" fmla="*/ 136911 w 408707"/>
                  <a:gd name="connsiteY7" fmla="*/ 4637 h 1228796"/>
                  <a:gd name="connsiteX0" fmla="*/ 136911 w 408707"/>
                  <a:gd name="connsiteY0" fmla="*/ 4116 h 1228275"/>
                  <a:gd name="connsiteX1" fmla="*/ 351224 w 408707"/>
                  <a:gd name="connsiteY1" fmla="*/ 358922 h 1228275"/>
                  <a:gd name="connsiteX2" fmla="*/ 408374 w 408707"/>
                  <a:gd name="connsiteY2" fmla="*/ 787547 h 1228275"/>
                  <a:gd name="connsiteX3" fmla="*/ 322649 w 408707"/>
                  <a:gd name="connsiteY3" fmla="*/ 1073297 h 1228275"/>
                  <a:gd name="connsiteX4" fmla="*/ 22611 w 408707"/>
                  <a:gd name="connsiteY4" fmla="*/ 1223315 h 1228275"/>
                  <a:gd name="connsiteX5" fmla="*/ 184536 w 408707"/>
                  <a:gd name="connsiteY5" fmla="*/ 828028 h 1228275"/>
                  <a:gd name="connsiteX6" fmla="*/ 8324 w 408707"/>
                  <a:gd name="connsiteY6" fmla="*/ 604190 h 1228275"/>
                  <a:gd name="connsiteX7" fmla="*/ 136911 w 408707"/>
                  <a:gd name="connsiteY7" fmla="*/ 4116 h 1228275"/>
                  <a:gd name="connsiteX0" fmla="*/ 136911 w 408707"/>
                  <a:gd name="connsiteY0" fmla="*/ 4116 h 1228275"/>
                  <a:gd name="connsiteX1" fmla="*/ 351224 w 408707"/>
                  <a:gd name="connsiteY1" fmla="*/ 358922 h 1228275"/>
                  <a:gd name="connsiteX2" fmla="*/ 408374 w 408707"/>
                  <a:gd name="connsiteY2" fmla="*/ 787547 h 1228275"/>
                  <a:gd name="connsiteX3" fmla="*/ 322649 w 408707"/>
                  <a:gd name="connsiteY3" fmla="*/ 1073297 h 1228275"/>
                  <a:gd name="connsiteX4" fmla="*/ 22611 w 408707"/>
                  <a:gd name="connsiteY4" fmla="*/ 1223315 h 1228275"/>
                  <a:gd name="connsiteX5" fmla="*/ 184536 w 408707"/>
                  <a:gd name="connsiteY5" fmla="*/ 828028 h 1228275"/>
                  <a:gd name="connsiteX6" fmla="*/ 8324 w 408707"/>
                  <a:gd name="connsiteY6" fmla="*/ 604190 h 1228275"/>
                  <a:gd name="connsiteX7" fmla="*/ 136911 w 408707"/>
                  <a:gd name="connsiteY7" fmla="*/ 4116 h 1228275"/>
                  <a:gd name="connsiteX0" fmla="*/ 136911 w 411293"/>
                  <a:gd name="connsiteY0" fmla="*/ 4116 h 1228275"/>
                  <a:gd name="connsiteX1" fmla="*/ 351224 w 411293"/>
                  <a:gd name="connsiteY1" fmla="*/ 358922 h 1228275"/>
                  <a:gd name="connsiteX2" fmla="*/ 408374 w 411293"/>
                  <a:gd name="connsiteY2" fmla="*/ 787547 h 1228275"/>
                  <a:gd name="connsiteX3" fmla="*/ 322649 w 411293"/>
                  <a:gd name="connsiteY3" fmla="*/ 1073297 h 1228275"/>
                  <a:gd name="connsiteX4" fmla="*/ 22611 w 411293"/>
                  <a:gd name="connsiteY4" fmla="*/ 1223315 h 1228275"/>
                  <a:gd name="connsiteX5" fmla="*/ 184536 w 411293"/>
                  <a:gd name="connsiteY5" fmla="*/ 828028 h 1228275"/>
                  <a:gd name="connsiteX6" fmla="*/ 8324 w 411293"/>
                  <a:gd name="connsiteY6" fmla="*/ 604190 h 1228275"/>
                  <a:gd name="connsiteX7" fmla="*/ 136911 w 411293"/>
                  <a:gd name="connsiteY7" fmla="*/ 4116 h 1228275"/>
                  <a:gd name="connsiteX0" fmla="*/ 136911 w 411293"/>
                  <a:gd name="connsiteY0" fmla="*/ 4116 h 1228275"/>
                  <a:gd name="connsiteX1" fmla="*/ 351224 w 411293"/>
                  <a:gd name="connsiteY1" fmla="*/ 358922 h 1228275"/>
                  <a:gd name="connsiteX2" fmla="*/ 408374 w 411293"/>
                  <a:gd name="connsiteY2" fmla="*/ 787547 h 1228275"/>
                  <a:gd name="connsiteX3" fmla="*/ 322649 w 411293"/>
                  <a:gd name="connsiteY3" fmla="*/ 1073297 h 1228275"/>
                  <a:gd name="connsiteX4" fmla="*/ 22611 w 411293"/>
                  <a:gd name="connsiteY4" fmla="*/ 1223315 h 1228275"/>
                  <a:gd name="connsiteX5" fmla="*/ 184536 w 411293"/>
                  <a:gd name="connsiteY5" fmla="*/ 828028 h 1228275"/>
                  <a:gd name="connsiteX6" fmla="*/ 8324 w 411293"/>
                  <a:gd name="connsiteY6" fmla="*/ 604190 h 1228275"/>
                  <a:gd name="connsiteX7" fmla="*/ 136911 w 411293"/>
                  <a:gd name="connsiteY7" fmla="*/ 4116 h 1228275"/>
                  <a:gd name="connsiteX0" fmla="*/ 129139 w 403521"/>
                  <a:gd name="connsiteY0" fmla="*/ 4116 h 1230574"/>
                  <a:gd name="connsiteX1" fmla="*/ 343452 w 403521"/>
                  <a:gd name="connsiteY1" fmla="*/ 358922 h 1230574"/>
                  <a:gd name="connsiteX2" fmla="*/ 400602 w 403521"/>
                  <a:gd name="connsiteY2" fmla="*/ 787547 h 1230574"/>
                  <a:gd name="connsiteX3" fmla="*/ 314877 w 403521"/>
                  <a:gd name="connsiteY3" fmla="*/ 1073297 h 1230574"/>
                  <a:gd name="connsiteX4" fmla="*/ 14839 w 403521"/>
                  <a:gd name="connsiteY4" fmla="*/ 1223315 h 1230574"/>
                  <a:gd name="connsiteX5" fmla="*/ 176764 w 403521"/>
                  <a:gd name="connsiteY5" fmla="*/ 828028 h 1230574"/>
                  <a:gd name="connsiteX6" fmla="*/ 552 w 403521"/>
                  <a:gd name="connsiteY6" fmla="*/ 604190 h 1230574"/>
                  <a:gd name="connsiteX7" fmla="*/ 129139 w 403521"/>
                  <a:gd name="connsiteY7" fmla="*/ 4116 h 1230574"/>
                  <a:gd name="connsiteX0" fmla="*/ 129139 w 403521"/>
                  <a:gd name="connsiteY0" fmla="*/ 4116 h 1230574"/>
                  <a:gd name="connsiteX1" fmla="*/ 343452 w 403521"/>
                  <a:gd name="connsiteY1" fmla="*/ 358922 h 1230574"/>
                  <a:gd name="connsiteX2" fmla="*/ 400602 w 403521"/>
                  <a:gd name="connsiteY2" fmla="*/ 787547 h 1230574"/>
                  <a:gd name="connsiteX3" fmla="*/ 314877 w 403521"/>
                  <a:gd name="connsiteY3" fmla="*/ 1073297 h 1230574"/>
                  <a:gd name="connsiteX4" fmla="*/ 14839 w 403521"/>
                  <a:gd name="connsiteY4" fmla="*/ 1223315 h 1230574"/>
                  <a:gd name="connsiteX5" fmla="*/ 176764 w 403521"/>
                  <a:gd name="connsiteY5" fmla="*/ 828028 h 1230574"/>
                  <a:gd name="connsiteX6" fmla="*/ 552 w 403521"/>
                  <a:gd name="connsiteY6" fmla="*/ 604190 h 1230574"/>
                  <a:gd name="connsiteX7" fmla="*/ 129139 w 403521"/>
                  <a:gd name="connsiteY7" fmla="*/ 4116 h 1230574"/>
                  <a:gd name="connsiteX0" fmla="*/ 129139 w 403521"/>
                  <a:gd name="connsiteY0" fmla="*/ 4116 h 1225377"/>
                  <a:gd name="connsiteX1" fmla="*/ 343452 w 403521"/>
                  <a:gd name="connsiteY1" fmla="*/ 358922 h 1225377"/>
                  <a:gd name="connsiteX2" fmla="*/ 400602 w 403521"/>
                  <a:gd name="connsiteY2" fmla="*/ 787547 h 1225377"/>
                  <a:gd name="connsiteX3" fmla="*/ 314877 w 403521"/>
                  <a:gd name="connsiteY3" fmla="*/ 1073297 h 1225377"/>
                  <a:gd name="connsiteX4" fmla="*/ 14839 w 403521"/>
                  <a:gd name="connsiteY4" fmla="*/ 1223315 h 1225377"/>
                  <a:gd name="connsiteX5" fmla="*/ 105328 w 403521"/>
                  <a:gd name="connsiteY5" fmla="*/ 1018527 h 1225377"/>
                  <a:gd name="connsiteX6" fmla="*/ 176764 w 403521"/>
                  <a:gd name="connsiteY6" fmla="*/ 828028 h 1225377"/>
                  <a:gd name="connsiteX7" fmla="*/ 552 w 403521"/>
                  <a:gd name="connsiteY7" fmla="*/ 604190 h 1225377"/>
                  <a:gd name="connsiteX8" fmla="*/ 129139 w 403521"/>
                  <a:gd name="connsiteY8" fmla="*/ 4116 h 1225377"/>
                  <a:gd name="connsiteX0" fmla="*/ 129139 w 403521"/>
                  <a:gd name="connsiteY0" fmla="*/ 4116 h 1223320"/>
                  <a:gd name="connsiteX1" fmla="*/ 343452 w 403521"/>
                  <a:gd name="connsiteY1" fmla="*/ 358922 h 1223320"/>
                  <a:gd name="connsiteX2" fmla="*/ 400602 w 403521"/>
                  <a:gd name="connsiteY2" fmla="*/ 787547 h 1223320"/>
                  <a:gd name="connsiteX3" fmla="*/ 314877 w 403521"/>
                  <a:gd name="connsiteY3" fmla="*/ 1073297 h 1223320"/>
                  <a:gd name="connsiteX4" fmla="*/ 14839 w 403521"/>
                  <a:gd name="connsiteY4" fmla="*/ 1223315 h 1223320"/>
                  <a:gd name="connsiteX5" fmla="*/ 160096 w 403521"/>
                  <a:gd name="connsiteY5" fmla="*/ 1078058 h 1223320"/>
                  <a:gd name="connsiteX6" fmla="*/ 176764 w 403521"/>
                  <a:gd name="connsiteY6" fmla="*/ 828028 h 1223320"/>
                  <a:gd name="connsiteX7" fmla="*/ 552 w 403521"/>
                  <a:gd name="connsiteY7" fmla="*/ 604190 h 1223320"/>
                  <a:gd name="connsiteX8" fmla="*/ 129139 w 403521"/>
                  <a:gd name="connsiteY8" fmla="*/ 4116 h 1223320"/>
                  <a:gd name="connsiteX0" fmla="*/ 128627 w 403009"/>
                  <a:gd name="connsiteY0" fmla="*/ 4116 h 1223320"/>
                  <a:gd name="connsiteX1" fmla="*/ 342940 w 403009"/>
                  <a:gd name="connsiteY1" fmla="*/ 358922 h 1223320"/>
                  <a:gd name="connsiteX2" fmla="*/ 400090 w 403009"/>
                  <a:gd name="connsiteY2" fmla="*/ 787547 h 1223320"/>
                  <a:gd name="connsiteX3" fmla="*/ 314365 w 403009"/>
                  <a:gd name="connsiteY3" fmla="*/ 1073297 h 1223320"/>
                  <a:gd name="connsiteX4" fmla="*/ 14327 w 403009"/>
                  <a:gd name="connsiteY4" fmla="*/ 1223315 h 1223320"/>
                  <a:gd name="connsiteX5" fmla="*/ 159584 w 403009"/>
                  <a:gd name="connsiteY5" fmla="*/ 1078058 h 1223320"/>
                  <a:gd name="connsiteX6" fmla="*/ 140533 w 403009"/>
                  <a:gd name="connsiteY6" fmla="*/ 816122 h 1223320"/>
                  <a:gd name="connsiteX7" fmla="*/ 40 w 403009"/>
                  <a:gd name="connsiteY7" fmla="*/ 604190 h 1223320"/>
                  <a:gd name="connsiteX8" fmla="*/ 128627 w 403009"/>
                  <a:gd name="connsiteY8" fmla="*/ 4116 h 1223320"/>
                  <a:gd name="connsiteX0" fmla="*/ 128627 w 403009"/>
                  <a:gd name="connsiteY0" fmla="*/ 4045 h 1223249"/>
                  <a:gd name="connsiteX1" fmla="*/ 342940 w 403009"/>
                  <a:gd name="connsiteY1" fmla="*/ 358851 h 1223249"/>
                  <a:gd name="connsiteX2" fmla="*/ 400090 w 403009"/>
                  <a:gd name="connsiteY2" fmla="*/ 787476 h 1223249"/>
                  <a:gd name="connsiteX3" fmla="*/ 314365 w 403009"/>
                  <a:gd name="connsiteY3" fmla="*/ 1073226 h 1223249"/>
                  <a:gd name="connsiteX4" fmla="*/ 14327 w 403009"/>
                  <a:gd name="connsiteY4" fmla="*/ 1223244 h 1223249"/>
                  <a:gd name="connsiteX5" fmla="*/ 159584 w 403009"/>
                  <a:gd name="connsiteY5" fmla="*/ 1077987 h 1223249"/>
                  <a:gd name="connsiteX6" fmla="*/ 140533 w 403009"/>
                  <a:gd name="connsiteY6" fmla="*/ 816051 h 1223249"/>
                  <a:gd name="connsiteX7" fmla="*/ 40 w 403009"/>
                  <a:gd name="connsiteY7" fmla="*/ 601738 h 1223249"/>
                  <a:gd name="connsiteX8" fmla="*/ 128627 w 403009"/>
                  <a:gd name="connsiteY8" fmla="*/ 4045 h 1223249"/>
                  <a:gd name="connsiteX0" fmla="*/ 130566 w 404948"/>
                  <a:gd name="connsiteY0" fmla="*/ 4045 h 1223249"/>
                  <a:gd name="connsiteX1" fmla="*/ 344879 w 404948"/>
                  <a:gd name="connsiteY1" fmla="*/ 358851 h 1223249"/>
                  <a:gd name="connsiteX2" fmla="*/ 402029 w 404948"/>
                  <a:gd name="connsiteY2" fmla="*/ 787476 h 1223249"/>
                  <a:gd name="connsiteX3" fmla="*/ 316304 w 404948"/>
                  <a:gd name="connsiteY3" fmla="*/ 1073226 h 1223249"/>
                  <a:gd name="connsiteX4" fmla="*/ 16266 w 404948"/>
                  <a:gd name="connsiteY4" fmla="*/ 1223244 h 1223249"/>
                  <a:gd name="connsiteX5" fmla="*/ 161523 w 404948"/>
                  <a:gd name="connsiteY5" fmla="*/ 1077987 h 1223249"/>
                  <a:gd name="connsiteX6" fmla="*/ 142472 w 404948"/>
                  <a:gd name="connsiteY6" fmla="*/ 816051 h 1223249"/>
                  <a:gd name="connsiteX7" fmla="*/ 1979 w 404948"/>
                  <a:gd name="connsiteY7" fmla="*/ 601738 h 1223249"/>
                  <a:gd name="connsiteX8" fmla="*/ 130566 w 404948"/>
                  <a:gd name="connsiteY8" fmla="*/ 4045 h 1223249"/>
                  <a:gd name="connsiteX0" fmla="*/ 130566 w 402155"/>
                  <a:gd name="connsiteY0" fmla="*/ 4045 h 1223249"/>
                  <a:gd name="connsiteX1" fmla="*/ 344879 w 402155"/>
                  <a:gd name="connsiteY1" fmla="*/ 358851 h 1223249"/>
                  <a:gd name="connsiteX2" fmla="*/ 402029 w 402155"/>
                  <a:gd name="connsiteY2" fmla="*/ 787476 h 1223249"/>
                  <a:gd name="connsiteX3" fmla="*/ 316304 w 402155"/>
                  <a:gd name="connsiteY3" fmla="*/ 1073226 h 1223249"/>
                  <a:gd name="connsiteX4" fmla="*/ 16266 w 402155"/>
                  <a:gd name="connsiteY4" fmla="*/ 1223244 h 1223249"/>
                  <a:gd name="connsiteX5" fmla="*/ 161523 w 402155"/>
                  <a:gd name="connsiteY5" fmla="*/ 1077987 h 1223249"/>
                  <a:gd name="connsiteX6" fmla="*/ 142472 w 402155"/>
                  <a:gd name="connsiteY6" fmla="*/ 816051 h 1223249"/>
                  <a:gd name="connsiteX7" fmla="*/ 1979 w 402155"/>
                  <a:gd name="connsiteY7" fmla="*/ 601738 h 1223249"/>
                  <a:gd name="connsiteX8" fmla="*/ 130566 w 402155"/>
                  <a:gd name="connsiteY8" fmla="*/ 4045 h 1223249"/>
                  <a:gd name="connsiteX0" fmla="*/ 130566 w 402155"/>
                  <a:gd name="connsiteY0" fmla="*/ 4045 h 1223249"/>
                  <a:gd name="connsiteX1" fmla="*/ 344879 w 402155"/>
                  <a:gd name="connsiteY1" fmla="*/ 358851 h 1223249"/>
                  <a:gd name="connsiteX2" fmla="*/ 402029 w 402155"/>
                  <a:gd name="connsiteY2" fmla="*/ 787476 h 1223249"/>
                  <a:gd name="connsiteX3" fmla="*/ 316304 w 402155"/>
                  <a:gd name="connsiteY3" fmla="*/ 1073226 h 1223249"/>
                  <a:gd name="connsiteX4" fmla="*/ 16266 w 402155"/>
                  <a:gd name="connsiteY4" fmla="*/ 1223244 h 1223249"/>
                  <a:gd name="connsiteX5" fmla="*/ 161523 w 402155"/>
                  <a:gd name="connsiteY5" fmla="*/ 1077987 h 1223249"/>
                  <a:gd name="connsiteX6" fmla="*/ 142472 w 402155"/>
                  <a:gd name="connsiteY6" fmla="*/ 816051 h 1223249"/>
                  <a:gd name="connsiteX7" fmla="*/ 1979 w 402155"/>
                  <a:gd name="connsiteY7" fmla="*/ 601738 h 1223249"/>
                  <a:gd name="connsiteX8" fmla="*/ 130566 w 402155"/>
                  <a:gd name="connsiteY8" fmla="*/ 4045 h 1223249"/>
                  <a:gd name="connsiteX0" fmla="*/ 130566 w 402155"/>
                  <a:gd name="connsiteY0" fmla="*/ 4045 h 1223249"/>
                  <a:gd name="connsiteX1" fmla="*/ 344879 w 402155"/>
                  <a:gd name="connsiteY1" fmla="*/ 358851 h 1223249"/>
                  <a:gd name="connsiteX2" fmla="*/ 402029 w 402155"/>
                  <a:gd name="connsiteY2" fmla="*/ 787476 h 1223249"/>
                  <a:gd name="connsiteX3" fmla="*/ 316304 w 402155"/>
                  <a:gd name="connsiteY3" fmla="*/ 1073226 h 1223249"/>
                  <a:gd name="connsiteX4" fmla="*/ 16266 w 402155"/>
                  <a:gd name="connsiteY4" fmla="*/ 1223244 h 1223249"/>
                  <a:gd name="connsiteX5" fmla="*/ 161523 w 402155"/>
                  <a:gd name="connsiteY5" fmla="*/ 1077987 h 1223249"/>
                  <a:gd name="connsiteX6" fmla="*/ 142472 w 402155"/>
                  <a:gd name="connsiteY6" fmla="*/ 816051 h 1223249"/>
                  <a:gd name="connsiteX7" fmla="*/ 1979 w 402155"/>
                  <a:gd name="connsiteY7" fmla="*/ 601738 h 1223249"/>
                  <a:gd name="connsiteX8" fmla="*/ 130566 w 402155"/>
                  <a:gd name="connsiteY8" fmla="*/ 4045 h 1223249"/>
                  <a:gd name="connsiteX0" fmla="*/ 130566 w 402155"/>
                  <a:gd name="connsiteY0" fmla="*/ 4045 h 1223260"/>
                  <a:gd name="connsiteX1" fmla="*/ 344879 w 402155"/>
                  <a:gd name="connsiteY1" fmla="*/ 358851 h 1223260"/>
                  <a:gd name="connsiteX2" fmla="*/ 402029 w 402155"/>
                  <a:gd name="connsiteY2" fmla="*/ 787476 h 1223260"/>
                  <a:gd name="connsiteX3" fmla="*/ 316304 w 402155"/>
                  <a:gd name="connsiteY3" fmla="*/ 1073226 h 1223260"/>
                  <a:gd name="connsiteX4" fmla="*/ 16266 w 402155"/>
                  <a:gd name="connsiteY4" fmla="*/ 1223244 h 1223260"/>
                  <a:gd name="connsiteX5" fmla="*/ 161523 w 402155"/>
                  <a:gd name="connsiteY5" fmla="*/ 1077987 h 1223260"/>
                  <a:gd name="connsiteX6" fmla="*/ 142472 w 402155"/>
                  <a:gd name="connsiteY6" fmla="*/ 816051 h 1223260"/>
                  <a:gd name="connsiteX7" fmla="*/ 1979 w 402155"/>
                  <a:gd name="connsiteY7" fmla="*/ 601738 h 1223260"/>
                  <a:gd name="connsiteX8" fmla="*/ 130566 w 402155"/>
                  <a:gd name="connsiteY8" fmla="*/ 4045 h 1223260"/>
                  <a:gd name="connsiteX0" fmla="*/ 130566 w 402155"/>
                  <a:gd name="connsiteY0" fmla="*/ 4045 h 1223250"/>
                  <a:gd name="connsiteX1" fmla="*/ 344879 w 402155"/>
                  <a:gd name="connsiteY1" fmla="*/ 358851 h 1223250"/>
                  <a:gd name="connsiteX2" fmla="*/ 402029 w 402155"/>
                  <a:gd name="connsiteY2" fmla="*/ 787476 h 1223250"/>
                  <a:gd name="connsiteX3" fmla="*/ 316304 w 402155"/>
                  <a:gd name="connsiteY3" fmla="*/ 1073226 h 1223250"/>
                  <a:gd name="connsiteX4" fmla="*/ 16266 w 402155"/>
                  <a:gd name="connsiteY4" fmla="*/ 1223244 h 1223250"/>
                  <a:gd name="connsiteX5" fmla="*/ 161523 w 402155"/>
                  <a:gd name="connsiteY5" fmla="*/ 1077987 h 1223250"/>
                  <a:gd name="connsiteX6" fmla="*/ 142472 w 402155"/>
                  <a:gd name="connsiteY6" fmla="*/ 816051 h 1223250"/>
                  <a:gd name="connsiteX7" fmla="*/ 1979 w 402155"/>
                  <a:gd name="connsiteY7" fmla="*/ 601738 h 1223250"/>
                  <a:gd name="connsiteX8" fmla="*/ 130566 w 402155"/>
                  <a:gd name="connsiteY8" fmla="*/ 4045 h 1223250"/>
                  <a:gd name="connsiteX0" fmla="*/ 615599 w 887188"/>
                  <a:gd name="connsiteY0" fmla="*/ 4045 h 1223248"/>
                  <a:gd name="connsiteX1" fmla="*/ 829912 w 887188"/>
                  <a:gd name="connsiteY1" fmla="*/ 358851 h 1223248"/>
                  <a:gd name="connsiteX2" fmla="*/ 887062 w 887188"/>
                  <a:gd name="connsiteY2" fmla="*/ 787476 h 1223248"/>
                  <a:gd name="connsiteX3" fmla="*/ 801337 w 887188"/>
                  <a:gd name="connsiteY3" fmla="*/ 1073226 h 1223248"/>
                  <a:gd name="connsiteX4" fmla="*/ 501299 w 887188"/>
                  <a:gd name="connsiteY4" fmla="*/ 1223244 h 1223248"/>
                  <a:gd name="connsiteX5" fmla="*/ 646556 w 887188"/>
                  <a:gd name="connsiteY5" fmla="*/ 1077987 h 1223248"/>
                  <a:gd name="connsiteX6" fmla="*/ 1236 w 887188"/>
                  <a:gd name="connsiteY6" fmla="*/ 925589 h 1223248"/>
                  <a:gd name="connsiteX7" fmla="*/ 487012 w 887188"/>
                  <a:gd name="connsiteY7" fmla="*/ 601738 h 1223248"/>
                  <a:gd name="connsiteX8" fmla="*/ 615599 w 887188"/>
                  <a:gd name="connsiteY8" fmla="*/ 4045 h 1223248"/>
                  <a:gd name="connsiteX0" fmla="*/ 652459 w 924048"/>
                  <a:gd name="connsiteY0" fmla="*/ 4045 h 1237242"/>
                  <a:gd name="connsiteX1" fmla="*/ 866772 w 924048"/>
                  <a:gd name="connsiteY1" fmla="*/ 358851 h 1237242"/>
                  <a:gd name="connsiteX2" fmla="*/ 923922 w 924048"/>
                  <a:gd name="connsiteY2" fmla="*/ 787476 h 1237242"/>
                  <a:gd name="connsiteX3" fmla="*/ 838197 w 924048"/>
                  <a:gd name="connsiteY3" fmla="*/ 1073226 h 1237242"/>
                  <a:gd name="connsiteX4" fmla="*/ 538159 w 924048"/>
                  <a:gd name="connsiteY4" fmla="*/ 1223244 h 1237242"/>
                  <a:gd name="connsiteX5" fmla="*/ 88104 w 924048"/>
                  <a:gd name="connsiteY5" fmla="*/ 1197050 h 1237242"/>
                  <a:gd name="connsiteX6" fmla="*/ 38096 w 924048"/>
                  <a:gd name="connsiteY6" fmla="*/ 925589 h 1237242"/>
                  <a:gd name="connsiteX7" fmla="*/ 523872 w 924048"/>
                  <a:gd name="connsiteY7" fmla="*/ 601738 h 1237242"/>
                  <a:gd name="connsiteX8" fmla="*/ 652459 w 924048"/>
                  <a:gd name="connsiteY8" fmla="*/ 4045 h 1237242"/>
                  <a:gd name="connsiteX0" fmla="*/ 678531 w 950120"/>
                  <a:gd name="connsiteY0" fmla="*/ 4045 h 1236088"/>
                  <a:gd name="connsiteX1" fmla="*/ 892844 w 950120"/>
                  <a:gd name="connsiteY1" fmla="*/ 358851 h 1236088"/>
                  <a:gd name="connsiteX2" fmla="*/ 949994 w 950120"/>
                  <a:gd name="connsiteY2" fmla="*/ 787476 h 1236088"/>
                  <a:gd name="connsiteX3" fmla="*/ 864269 w 950120"/>
                  <a:gd name="connsiteY3" fmla="*/ 1073226 h 1236088"/>
                  <a:gd name="connsiteX4" fmla="*/ 564231 w 950120"/>
                  <a:gd name="connsiteY4" fmla="*/ 1223244 h 1236088"/>
                  <a:gd name="connsiteX5" fmla="*/ 114176 w 950120"/>
                  <a:gd name="connsiteY5" fmla="*/ 1197050 h 1236088"/>
                  <a:gd name="connsiteX6" fmla="*/ 30830 w 950120"/>
                  <a:gd name="connsiteY6" fmla="*/ 949402 h 1236088"/>
                  <a:gd name="connsiteX7" fmla="*/ 549944 w 950120"/>
                  <a:gd name="connsiteY7" fmla="*/ 601738 h 1236088"/>
                  <a:gd name="connsiteX8" fmla="*/ 678531 w 950120"/>
                  <a:gd name="connsiteY8" fmla="*/ 4045 h 1236088"/>
                  <a:gd name="connsiteX0" fmla="*/ 693174 w 964763"/>
                  <a:gd name="connsiteY0" fmla="*/ 4045 h 1227437"/>
                  <a:gd name="connsiteX1" fmla="*/ 907487 w 964763"/>
                  <a:gd name="connsiteY1" fmla="*/ 358851 h 1227437"/>
                  <a:gd name="connsiteX2" fmla="*/ 964637 w 964763"/>
                  <a:gd name="connsiteY2" fmla="*/ 787476 h 1227437"/>
                  <a:gd name="connsiteX3" fmla="*/ 878912 w 964763"/>
                  <a:gd name="connsiteY3" fmla="*/ 1073226 h 1227437"/>
                  <a:gd name="connsiteX4" fmla="*/ 578874 w 964763"/>
                  <a:gd name="connsiteY4" fmla="*/ 1223244 h 1227437"/>
                  <a:gd name="connsiteX5" fmla="*/ 128819 w 964763"/>
                  <a:gd name="connsiteY5" fmla="*/ 1197050 h 1227437"/>
                  <a:gd name="connsiteX6" fmla="*/ 45473 w 964763"/>
                  <a:gd name="connsiteY6" fmla="*/ 949402 h 1227437"/>
                  <a:gd name="connsiteX7" fmla="*/ 564587 w 964763"/>
                  <a:gd name="connsiteY7" fmla="*/ 601738 h 1227437"/>
                  <a:gd name="connsiteX8" fmla="*/ 693174 w 964763"/>
                  <a:gd name="connsiteY8" fmla="*/ 4045 h 1227437"/>
                  <a:gd name="connsiteX0" fmla="*/ 678093 w 949682"/>
                  <a:gd name="connsiteY0" fmla="*/ 4045 h 1235433"/>
                  <a:gd name="connsiteX1" fmla="*/ 892406 w 949682"/>
                  <a:gd name="connsiteY1" fmla="*/ 358851 h 1235433"/>
                  <a:gd name="connsiteX2" fmla="*/ 949556 w 949682"/>
                  <a:gd name="connsiteY2" fmla="*/ 787476 h 1235433"/>
                  <a:gd name="connsiteX3" fmla="*/ 863831 w 949682"/>
                  <a:gd name="connsiteY3" fmla="*/ 1073226 h 1235433"/>
                  <a:gd name="connsiteX4" fmla="*/ 563793 w 949682"/>
                  <a:gd name="connsiteY4" fmla="*/ 1223244 h 1235433"/>
                  <a:gd name="connsiteX5" fmla="*/ 113738 w 949682"/>
                  <a:gd name="connsiteY5" fmla="*/ 1197050 h 1235433"/>
                  <a:gd name="connsiteX6" fmla="*/ 30392 w 949682"/>
                  <a:gd name="connsiteY6" fmla="*/ 949402 h 1235433"/>
                  <a:gd name="connsiteX7" fmla="*/ 549506 w 949682"/>
                  <a:gd name="connsiteY7" fmla="*/ 601738 h 1235433"/>
                  <a:gd name="connsiteX8" fmla="*/ 678093 w 949682"/>
                  <a:gd name="connsiteY8" fmla="*/ 4045 h 1235433"/>
                  <a:gd name="connsiteX0" fmla="*/ 700552 w 972141"/>
                  <a:gd name="connsiteY0" fmla="*/ 4045 h 1234708"/>
                  <a:gd name="connsiteX1" fmla="*/ 914865 w 972141"/>
                  <a:gd name="connsiteY1" fmla="*/ 358851 h 1234708"/>
                  <a:gd name="connsiteX2" fmla="*/ 972015 w 972141"/>
                  <a:gd name="connsiteY2" fmla="*/ 787476 h 1234708"/>
                  <a:gd name="connsiteX3" fmla="*/ 886290 w 972141"/>
                  <a:gd name="connsiteY3" fmla="*/ 1073226 h 1234708"/>
                  <a:gd name="connsiteX4" fmla="*/ 586252 w 972141"/>
                  <a:gd name="connsiteY4" fmla="*/ 1223244 h 1234708"/>
                  <a:gd name="connsiteX5" fmla="*/ 136197 w 972141"/>
                  <a:gd name="connsiteY5" fmla="*/ 1197050 h 1234708"/>
                  <a:gd name="connsiteX6" fmla="*/ 26657 w 972141"/>
                  <a:gd name="connsiteY6" fmla="*/ 980359 h 1234708"/>
                  <a:gd name="connsiteX7" fmla="*/ 571965 w 972141"/>
                  <a:gd name="connsiteY7" fmla="*/ 601738 h 1234708"/>
                  <a:gd name="connsiteX8" fmla="*/ 700552 w 972141"/>
                  <a:gd name="connsiteY8" fmla="*/ 4045 h 1234708"/>
                  <a:gd name="connsiteX0" fmla="*/ 698530 w 970119"/>
                  <a:gd name="connsiteY0" fmla="*/ 4045 h 1234708"/>
                  <a:gd name="connsiteX1" fmla="*/ 912843 w 970119"/>
                  <a:gd name="connsiteY1" fmla="*/ 358851 h 1234708"/>
                  <a:gd name="connsiteX2" fmla="*/ 969993 w 970119"/>
                  <a:gd name="connsiteY2" fmla="*/ 787476 h 1234708"/>
                  <a:gd name="connsiteX3" fmla="*/ 884268 w 970119"/>
                  <a:gd name="connsiteY3" fmla="*/ 1073226 h 1234708"/>
                  <a:gd name="connsiteX4" fmla="*/ 584230 w 970119"/>
                  <a:gd name="connsiteY4" fmla="*/ 1223244 h 1234708"/>
                  <a:gd name="connsiteX5" fmla="*/ 134175 w 970119"/>
                  <a:gd name="connsiteY5" fmla="*/ 1197050 h 1234708"/>
                  <a:gd name="connsiteX6" fmla="*/ 24635 w 970119"/>
                  <a:gd name="connsiteY6" fmla="*/ 980359 h 1234708"/>
                  <a:gd name="connsiteX7" fmla="*/ 569943 w 970119"/>
                  <a:gd name="connsiteY7" fmla="*/ 601738 h 1234708"/>
                  <a:gd name="connsiteX8" fmla="*/ 698530 w 970119"/>
                  <a:gd name="connsiteY8" fmla="*/ 4045 h 1234708"/>
                  <a:gd name="connsiteX0" fmla="*/ 698530 w 970119"/>
                  <a:gd name="connsiteY0" fmla="*/ 4045 h 1234708"/>
                  <a:gd name="connsiteX1" fmla="*/ 912843 w 970119"/>
                  <a:gd name="connsiteY1" fmla="*/ 358851 h 1234708"/>
                  <a:gd name="connsiteX2" fmla="*/ 969993 w 970119"/>
                  <a:gd name="connsiteY2" fmla="*/ 787476 h 1234708"/>
                  <a:gd name="connsiteX3" fmla="*/ 884268 w 970119"/>
                  <a:gd name="connsiteY3" fmla="*/ 1073226 h 1234708"/>
                  <a:gd name="connsiteX4" fmla="*/ 584230 w 970119"/>
                  <a:gd name="connsiteY4" fmla="*/ 1223244 h 1234708"/>
                  <a:gd name="connsiteX5" fmla="*/ 134175 w 970119"/>
                  <a:gd name="connsiteY5" fmla="*/ 1197050 h 1234708"/>
                  <a:gd name="connsiteX6" fmla="*/ 24635 w 970119"/>
                  <a:gd name="connsiteY6" fmla="*/ 980359 h 1234708"/>
                  <a:gd name="connsiteX7" fmla="*/ 569943 w 970119"/>
                  <a:gd name="connsiteY7" fmla="*/ 601738 h 1234708"/>
                  <a:gd name="connsiteX8" fmla="*/ 698530 w 970119"/>
                  <a:gd name="connsiteY8" fmla="*/ 4045 h 1234708"/>
                  <a:gd name="connsiteX0" fmla="*/ 698530 w 970119"/>
                  <a:gd name="connsiteY0" fmla="*/ 4045 h 1234708"/>
                  <a:gd name="connsiteX1" fmla="*/ 912843 w 970119"/>
                  <a:gd name="connsiteY1" fmla="*/ 358851 h 1234708"/>
                  <a:gd name="connsiteX2" fmla="*/ 969993 w 970119"/>
                  <a:gd name="connsiteY2" fmla="*/ 787476 h 1234708"/>
                  <a:gd name="connsiteX3" fmla="*/ 884268 w 970119"/>
                  <a:gd name="connsiteY3" fmla="*/ 1073226 h 1234708"/>
                  <a:gd name="connsiteX4" fmla="*/ 584230 w 970119"/>
                  <a:gd name="connsiteY4" fmla="*/ 1223244 h 1234708"/>
                  <a:gd name="connsiteX5" fmla="*/ 134175 w 970119"/>
                  <a:gd name="connsiteY5" fmla="*/ 1197050 h 1234708"/>
                  <a:gd name="connsiteX6" fmla="*/ 24635 w 970119"/>
                  <a:gd name="connsiteY6" fmla="*/ 980359 h 1234708"/>
                  <a:gd name="connsiteX7" fmla="*/ 569943 w 970119"/>
                  <a:gd name="connsiteY7" fmla="*/ 601738 h 1234708"/>
                  <a:gd name="connsiteX8" fmla="*/ 698530 w 970119"/>
                  <a:gd name="connsiteY8" fmla="*/ 4045 h 1234708"/>
                  <a:gd name="connsiteX0" fmla="*/ 705642 w 977231"/>
                  <a:gd name="connsiteY0" fmla="*/ 4045 h 1234708"/>
                  <a:gd name="connsiteX1" fmla="*/ 919955 w 977231"/>
                  <a:gd name="connsiteY1" fmla="*/ 358851 h 1234708"/>
                  <a:gd name="connsiteX2" fmla="*/ 977105 w 977231"/>
                  <a:gd name="connsiteY2" fmla="*/ 787476 h 1234708"/>
                  <a:gd name="connsiteX3" fmla="*/ 891380 w 977231"/>
                  <a:gd name="connsiteY3" fmla="*/ 1073226 h 1234708"/>
                  <a:gd name="connsiteX4" fmla="*/ 591342 w 977231"/>
                  <a:gd name="connsiteY4" fmla="*/ 1223244 h 1234708"/>
                  <a:gd name="connsiteX5" fmla="*/ 141287 w 977231"/>
                  <a:gd name="connsiteY5" fmla="*/ 1197050 h 1234708"/>
                  <a:gd name="connsiteX6" fmla="*/ 31747 w 977231"/>
                  <a:gd name="connsiteY6" fmla="*/ 980359 h 1234708"/>
                  <a:gd name="connsiteX7" fmla="*/ 577055 w 977231"/>
                  <a:gd name="connsiteY7" fmla="*/ 601738 h 1234708"/>
                  <a:gd name="connsiteX8" fmla="*/ 705642 w 977231"/>
                  <a:gd name="connsiteY8" fmla="*/ 4045 h 1234708"/>
                  <a:gd name="connsiteX0" fmla="*/ 705642 w 977231"/>
                  <a:gd name="connsiteY0" fmla="*/ 4045 h 1234708"/>
                  <a:gd name="connsiteX1" fmla="*/ 919955 w 977231"/>
                  <a:gd name="connsiteY1" fmla="*/ 358851 h 1234708"/>
                  <a:gd name="connsiteX2" fmla="*/ 977105 w 977231"/>
                  <a:gd name="connsiteY2" fmla="*/ 787476 h 1234708"/>
                  <a:gd name="connsiteX3" fmla="*/ 891380 w 977231"/>
                  <a:gd name="connsiteY3" fmla="*/ 1073226 h 1234708"/>
                  <a:gd name="connsiteX4" fmla="*/ 591342 w 977231"/>
                  <a:gd name="connsiteY4" fmla="*/ 1223244 h 1234708"/>
                  <a:gd name="connsiteX5" fmla="*/ 141287 w 977231"/>
                  <a:gd name="connsiteY5" fmla="*/ 1197050 h 1234708"/>
                  <a:gd name="connsiteX6" fmla="*/ 31747 w 977231"/>
                  <a:gd name="connsiteY6" fmla="*/ 980359 h 1234708"/>
                  <a:gd name="connsiteX7" fmla="*/ 577055 w 977231"/>
                  <a:gd name="connsiteY7" fmla="*/ 601738 h 1234708"/>
                  <a:gd name="connsiteX8" fmla="*/ 705642 w 977231"/>
                  <a:gd name="connsiteY8" fmla="*/ 4045 h 1234708"/>
                  <a:gd name="connsiteX0" fmla="*/ 705642 w 977231"/>
                  <a:gd name="connsiteY0" fmla="*/ 3902 h 1234565"/>
                  <a:gd name="connsiteX1" fmla="*/ 919955 w 977231"/>
                  <a:gd name="connsiteY1" fmla="*/ 358708 h 1234565"/>
                  <a:gd name="connsiteX2" fmla="*/ 977105 w 977231"/>
                  <a:gd name="connsiteY2" fmla="*/ 787333 h 1234565"/>
                  <a:gd name="connsiteX3" fmla="*/ 891380 w 977231"/>
                  <a:gd name="connsiteY3" fmla="*/ 1073083 h 1234565"/>
                  <a:gd name="connsiteX4" fmla="*/ 591342 w 977231"/>
                  <a:gd name="connsiteY4" fmla="*/ 1223101 h 1234565"/>
                  <a:gd name="connsiteX5" fmla="*/ 141287 w 977231"/>
                  <a:gd name="connsiteY5" fmla="*/ 1196907 h 1234565"/>
                  <a:gd name="connsiteX6" fmla="*/ 31747 w 977231"/>
                  <a:gd name="connsiteY6" fmla="*/ 980216 h 1234565"/>
                  <a:gd name="connsiteX7" fmla="*/ 557496 w 977231"/>
                  <a:gd name="connsiteY7" fmla="*/ 596705 h 1234565"/>
                  <a:gd name="connsiteX8" fmla="*/ 705642 w 977231"/>
                  <a:gd name="connsiteY8" fmla="*/ 3902 h 1234565"/>
                  <a:gd name="connsiteX0" fmla="*/ 705642 w 977231"/>
                  <a:gd name="connsiteY0" fmla="*/ 3902 h 1234565"/>
                  <a:gd name="connsiteX1" fmla="*/ 919955 w 977231"/>
                  <a:gd name="connsiteY1" fmla="*/ 358708 h 1234565"/>
                  <a:gd name="connsiteX2" fmla="*/ 977105 w 977231"/>
                  <a:gd name="connsiteY2" fmla="*/ 787333 h 1234565"/>
                  <a:gd name="connsiteX3" fmla="*/ 891380 w 977231"/>
                  <a:gd name="connsiteY3" fmla="*/ 1073083 h 1234565"/>
                  <a:gd name="connsiteX4" fmla="*/ 591342 w 977231"/>
                  <a:gd name="connsiteY4" fmla="*/ 1223101 h 1234565"/>
                  <a:gd name="connsiteX5" fmla="*/ 141287 w 977231"/>
                  <a:gd name="connsiteY5" fmla="*/ 1196907 h 1234565"/>
                  <a:gd name="connsiteX6" fmla="*/ 31747 w 977231"/>
                  <a:gd name="connsiteY6" fmla="*/ 980216 h 1234565"/>
                  <a:gd name="connsiteX7" fmla="*/ 557496 w 977231"/>
                  <a:gd name="connsiteY7" fmla="*/ 596705 h 1234565"/>
                  <a:gd name="connsiteX8" fmla="*/ 705642 w 977231"/>
                  <a:gd name="connsiteY8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130129 w 945837"/>
                  <a:gd name="connsiteY7" fmla="*/ 861498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4248 w 945837"/>
                  <a:gd name="connsiteY0" fmla="*/ 3902 h 1234565"/>
                  <a:gd name="connsiteX1" fmla="*/ 888561 w 945837"/>
                  <a:gd name="connsiteY1" fmla="*/ 358708 h 1234565"/>
                  <a:gd name="connsiteX2" fmla="*/ 945711 w 945837"/>
                  <a:gd name="connsiteY2" fmla="*/ 787333 h 1234565"/>
                  <a:gd name="connsiteX3" fmla="*/ 859986 w 945837"/>
                  <a:gd name="connsiteY3" fmla="*/ 1073083 h 1234565"/>
                  <a:gd name="connsiteX4" fmla="*/ 559948 w 945837"/>
                  <a:gd name="connsiteY4" fmla="*/ 1223101 h 1234565"/>
                  <a:gd name="connsiteX5" fmla="*/ 109893 w 945837"/>
                  <a:gd name="connsiteY5" fmla="*/ 1196907 h 1234565"/>
                  <a:gd name="connsiteX6" fmla="*/ 353 w 945837"/>
                  <a:gd name="connsiteY6" fmla="*/ 980216 h 1234565"/>
                  <a:gd name="connsiteX7" fmla="*/ 95900 w 945837"/>
                  <a:gd name="connsiteY7" fmla="*/ 849273 h 1234565"/>
                  <a:gd name="connsiteX8" fmla="*/ 526102 w 945837"/>
                  <a:gd name="connsiteY8" fmla="*/ 596705 h 1234565"/>
                  <a:gd name="connsiteX9" fmla="*/ 674248 w 945837"/>
                  <a:gd name="connsiteY9" fmla="*/ 3902 h 1234565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79090 w 950679"/>
                  <a:gd name="connsiteY0" fmla="*/ 3902 h 1233210"/>
                  <a:gd name="connsiteX1" fmla="*/ 893403 w 950679"/>
                  <a:gd name="connsiteY1" fmla="*/ 358708 h 1233210"/>
                  <a:gd name="connsiteX2" fmla="*/ 950553 w 950679"/>
                  <a:gd name="connsiteY2" fmla="*/ 787333 h 1233210"/>
                  <a:gd name="connsiteX3" fmla="*/ 864828 w 950679"/>
                  <a:gd name="connsiteY3" fmla="*/ 1073083 h 1233210"/>
                  <a:gd name="connsiteX4" fmla="*/ 564790 w 950679"/>
                  <a:gd name="connsiteY4" fmla="*/ 1223101 h 1233210"/>
                  <a:gd name="connsiteX5" fmla="*/ 114735 w 950679"/>
                  <a:gd name="connsiteY5" fmla="*/ 1196907 h 1233210"/>
                  <a:gd name="connsiteX6" fmla="*/ 305 w 950679"/>
                  <a:gd name="connsiteY6" fmla="*/ 1014445 h 1233210"/>
                  <a:gd name="connsiteX7" fmla="*/ 100742 w 950679"/>
                  <a:gd name="connsiteY7" fmla="*/ 849273 h 1233210"/>
                  <a:gd name="connsiteX8" fmla="*/ 530944 w 950679"/>
                  <a:gd name="connsiteY8" fmla="*/ 596705 h 1233210"/>
                  <a:gd name="connsiteX9" fmla="*/ 679090 w 950679"/>
                  <a:gd name="connsiteY9" fmla="*/ 3902 h 1233210"/>
                  <a:gd name="connsiteX0" fmla="*/ 688222 w 959811"/>
                  <a:gd name="connsiteY0" fmla="*/ 3902 h 1237050"/>
                  <a:gd name="connsiteX1" fmla="*/ 902535 w 959811"/>
                  <a:gd name="connsiteY1" fmla="*/ 358708 h 1237050"/>
                  <a:gd name="connsiteX2" fmla="*/ 959685 w 959811"/>
                  <a:gd name="connsiteY2" fmla="*/ 787333 h 1237050"/>
                  <a:gd name="connsiteX3" fmla="*/ 873960 w 959811"/>
                  <a:gd name="connsiteY3" fmla="*/ 1073083 h 1237050"/>
                  <a:gd name="connsiteX4" fmla="*/ 573922 w 959811"/>
                  <a:gd name="connsiteY4" fmla="*/ 1223101 h 1237050"/>
                  <a:gd name="connsiteX5" fmla="*/ 123867 w 959811"/>
                  <a:gd name="connsiteY5" fmla="*/ 1196907 h 1237050"/>
                  <a:gd name="connsiteX6" fmla="*/ 9437 w 959811"/>
                  <a:gd name="connsiteY6" fmla="*/ 1014445 h 1237050"/>
                  <a:gd name="connsiteX7" fmla="*/ 109874 w 959811"/>
                  <a:gd name="connsiteY7" fmla="*/ 849273 h 1237050"/>
                  <a:gd name="connsiteX8" fmla="*/ 540076 w 959811"/>
                  <a:gd name="connsiteY8" fmla="*/ 596705 h 1237050"/>
                  <a:gd name="connsiteX9" fmla="*/ 688222 w 959811"/>
                  <a:gd name="connsiteY9" fmla="*/ 3902 h 1237050"/>
                  <a:gd name="connsiteX0" fmla="*/ 688222 w 959811"/>
                  <a:gd name="connsiteY0" fmla="*/ 4262 h 1237410"/>
                  <a:gd name="connsiteX1" fmla="*/ 902535 w 959811"/>
                  <a:gd name="connsiteY1" fmla="*/ 359068 h 1237410"/>
                  <a:gd name="connsiteX2" fmla="*/ 959685 w 959811"/>
                  <a:gd name="connsiteY2" fmla="*/ 787693 h 1237410"/>
                  <a:gd name="connsiteX3" fmla="*/ 873960 w 959811"/>
                  <a:gd name="connsiteY3" fmla="*/ 1073443 h 1237410"/>
                  <a:gd name="connsiteX4" fmla="*/ 573922 w 959811"/>
                  <a:gd name="connsiteY4" fmla="*/ 1223461 h 1237410"/>
                  <a:gd name="connsiteX5" fmla="*/ 123867 w 959811"/>
                  <a:gd name="connsiteY5" fmla="*/ 1197267 h 1237410"/>
                  <a:gd name="connsiteX6" fmla="*/ 9437 w 959811"/>
                  <a:gd name="connsiteY6" fmla="*/ 1014805 h 1237410"/>
                  <a:gd name="connsiteX7" fmla="*/ 109874 w 959811"/>
                  <a:gd name="connsiteY7" fmla="*/ 849633 h 1237410"/>
                  <a:gd name="connsiteX8" fmla="*/ 554746 w 959811"/>
                  <a:gd name="connsiteY8" fmla="*/ 609290 h 1237410"/>
                  <a:gd name="connsiteX9" fmla="*/ 688222 w 959811"/>
                  <a:gd name="connsiteY9" fmla="*/ 4262 h 1237410"/>
                  <a:gd name="connsiteX0" fmla="*/ 688222 w 959811"/>
                  <a:gd name="connsiteY0" fmla="*/ 3831 h 1236979"/>
                  <a:gd name="connsiteX1" fmla="*/ 902535 w 959811"/>
                  <a:gd name="connsiteY1" fmla="*/ 358637 h 1236979"/>
                  <a:gd name="connsiteX2" fmla="*/ 959685 w 959811"/>
                  <a:gd name="connsiteY2" fmla="*/ 787262 h 1236979"/>
                  <a:gd name="connsiteX3" fmla="*/ 873960 w 959811"/>
                  <a:gd name="connsiteY3" fmla="*/ 1073012 h 1236979"/>
                  <a:gd name="connsiteX4" fmla="*/ 573922 w 959811"/>
                  <a:gd name="connsiteY4" fmla="*/ 1223030 h 1236979"/>
                  <a:gd name="connsiteX5" fmla="*/ 123867 w 959811"/>
                  <a:gd name="connsiteY5" fmla="*/ 1196836 h 1236979"/>
                  <a:gd name="connsiteX6" fmla="*/ 9437 w 959811"/>
                  <a:gd name="connsiteY6" fmla="*/ 1014374 h 1236979"/>
                  <a:gd name="connsiteX7" fmla="*/ 109874 w 959811"/>
                  <a:gd name="connsiteY7" fmla="*/ 849202 h 1236979"/>
                  <a:gd name="connsiteX8" fmla="*/ 537632 w 959811"/>
                  <a:gd name="connsiteY8" fmla="*/ 594190 h 1236979"/>
                  <a:gd name="connsiteX9" fmla="*/ 688222 w 959811"/>
                  <a:gd name="connsiteY9" fmla="*/ 3831 h 1236979"/>
                  <a:gd name="connsiteX0" fmla="*/ 688222 w 959811"/>
                  <a:gd name="connsiteY0" fmla="*/ 3831 h 1236979"/>
                  <a:gd name="connsiteX1" fmla="*/ 902535 w 959811"/>
                  <a:gd name="connsiteY1" fmla="*/ 358637 h 1236979"/>
                  <a:gd name="connsiteX2" fmla="*/ 959685 w 959811"/>
                  <a:gd name="connsiteY2" fmla="*/ 787262 h 1236979"/>
                  <a:gd name="connsiteX3" fmla="*/ 873960 w 959811"/>
                  <a:gd name="connsiteY3" fmla="*/ 1073012 h 1236979"/>
                  <a:gd name="connsiteX4" fmla="*/ 573922 w 959811"/>
                  <a:gd name="connsiteY4" fmla="*/ 1223030 h 1236979"/>
                  <a:gd name="connsiteX5" fmla="*/ 123867 w 959811"/>
                  <a:gd name="connsiteY5" fmla="*/ 1196836 h 1236979"/>
                  <a:gd name="connsiteX6" fmla="*/ 9437 w 959811"/>
                  <a:gd name="connsiteY6" fmla="*/ 1014374 h 1236979"/>
                  <a:gd name="connsiteX7" fmla="*/ 109874 w 959811"/>
                  <a:gd name="connsiteY7" fmla="*/ 849202 h 1236979"/>
                  <a:gd name="connsiteX8" fmla="*/ 537632 w 959811"/>
                  <a:gd name="connsiteY8" fmla="*/ 594190 h 1236979"/>
                  <a:gd name="connsiteX9" fmla="*/ 688222 w 959811"/>
                  <a:gd name="connsiteY9" fmla="*/ 3831 h 1236979"/>
                  <a:gd name="connsiteX0" fmla="*/ 688222 w 959811"/>
                  <a:gd name="connsiteY0" fmla="*/ 3831 h 1236979"/>
                  <a:gd name="connsiteX1" fmla="*/ 902535 w 959811"/>
                  <a:gd name="connsiteY1" fmla="*/ 358637 h 1236979"/>
                  <a:gd name="connsiteX2" fmla="*/ 959685 w 959811"/>
                  <a:gd name="connsiteY2" fmla="*/ 787262 h 1236979"/>
                  <a:gd name="connsiteX3" fmla="*/ 873960 w 959811"/>
                  <a:gd name="connsiteY3" fmla="*/ 1073012 h 1236979"/>
                  <a:gd name="connsiteX4" fmla="*/ 573922 w 959811"/>
                  <a:gd name="connsiteY4" fmla="*/ 1223030 h 1236979"/>
                  <a:gd name="connsiteX5" fmla="*/ 123867 w 959811"/>
                  <a:gd name="connsiteY5" fmla="*/ 1196836 h 1236979"/>
                  <a:gd name="connsiteX6" fmla="*/ 9437 w 959811"/>
                  <a:gd name="connsiteY6" fmla="*/ 1014374 h 1236979"/>
                  <a:gd name="connsiteX7" fmla="*/ 109874 w 959811"/>
                  <a:gd name="connsiteY7" fmla="*/ 849202 h 1236979"/>
                  <a:gd name="connsiteX8" fmla="*/ 537632 w 959811"/>
                  <a:gd name="connsiteY8" fmla="*/ 594190 h 1236979"/>
                  <a:gd name="connsiteX9" fmla="*/ 688222 w 959811"/>
                  <a:gd name="connsiteY9" fmla="*/ 3831 h 1236979"/>
                  <a:gd name="connsiteX0" fmla="*/ 685777 w 959811"/>
                  <a:gd name="connsiteY0" fmla="*/ 3599 h 1256307"/>
                  <a:gd name="connsiteX1" fmla="*/ 902535 w 959811"/>
                  <a:gd name="connsiteY1" fmla="*/ 377965 h 1256307"/>
                  <a:gd name="connsiteX2" fmla="*/ 959685 w 959811"/>
                  <a:gd name="connsiteY2" fmla="*/ 806590 h 1256307"/>
                  <a:gd name="connsiteX3" fmla="*/ 873960 w 959811"/>
                  <a:gd name="connsiteY3" fmla="*/ 1092340 h 1256307"/>
                  <a:gd name="connsiteX4" fmla="*/ 573922 w 959811"/>
                  <a:gd name="connsiteY4" fmla="*/ 1242358 h 1256307"/>
                  <a:gd name="connsiteX5" fmla="*/ 123867 w 959811"/>
                  <a:gd name="connsiteY5" fmla="*/ 1216164 h 1256307"/>
                  <a:gd name="connsiteX6" fmla="*/ 9437 w 959811"/>
                  <a:gd name="connsiteY6" fmla="*/ 1033702 h 1256307"/>
                  <a:gd name="connsiteX7" fmla="*/ 109874 w 959811"/>
                  <a:gd name="connsiteY7" fmla="*/ 868530 h 1256307"/>
                  <a:gd name="connsiteX8" fmla="*/ 537632 w 959811"/>
                  <a:gd name="connsiteY8" fmla="*/ 613518 h 1256307"/>
                  <a:gd name="connsiteX9" fmla="*/ 685777 w 959811"/>
                  <a:gd name="connsiteY9" fmla="*/ 3599 h 1256307"/>
                  <a:gd name="connsiteX0" fmla="*/ 685777 w 959811"/>
                  <a:gd name="connsiteY0" fmla="*/ 3599 h 1256307"/>
                  <a:gd name="connsiteX1" fmla="*/ 902535 w 959811"/>
                  <a:gd name="connsiteY1" fmla="*/ 377965 h 1256307"/>
                  <a:gd name="connsiteX2" fmla="*/ 959685 w 959811"/>
                  <a:gd name="connsiteY2" fmla="*/ 806590 h 1256307"/>
                  <a:gd name="connsiteX3" fmla="*/ 873960 w 959811"/>
                  <a:gd name="connsiteY3" fmla="*/ 1092340 h 1256307"/>
                  <a:gd name="connsiteX4" fmla="*/ 573922 w 959811"/>
                  <a:gd name="connsiteY4" fmla="*/ 1242358 h 1256307"/>
                  <a:gd name="connsiteX5" fmla="*/ 123867 w 959811"/>
                  <a:gd name="connsiteY5" fmla="*/ 1216164 h 1256307"/>
                  <a:gd name="connsiteX6" fmla="*/ 9437 w 959811"/>
                  <a:gd name="connsiteY6" fmla="*/ 1033702 h 1256307"/>
                  <a:gd name="connsiteX7" fmla="*/ 109874 w 959811"/>
                  <a:gd name="connsiteY7" fmla="*/ 868530 h 1256307"/>
                  <a:gd name="connsiteX8" fmla="*/ 537632 w 959811"/>
                  <a:gd name="connsiteY8" fmla="*/ 613518 h 1256307"/>
                  <a:gd name="connsiteX9" fmla="*/ 685777 w 959811"/>
                  <a:gd name="connsiteY9" fmla="*/ 3599 h 1256307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37632 w 959811"/>
                  <a:gd name="connsiteY8" fmla="*/ 609919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59636 w 959811"/>
                  <a:gd name="connsiteY8" fmla="*/ 59280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59636 w 959811"/>
                  <a:gd name="connsiteY8" fmla="*/ 59280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59636 w 959811"/>
                  <a:gd name="connsiteY8" fmla="*/ 59280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44966 w 959811"/>
                  <a:gd name="connsiteY8" fmla="*/ 583024 h 1252708"/>
                  <a:gd name="connsiteX9" fmla="*/ 685777 w 959811"/>
                  <a:gd name="connsiteY9" fmla="*/ 0 h 1252708"/>
                  <a:gd name="connsiteX0" fmla="*/ 685777 w 959811"/>
                  <a:gd name="connsiteY0" fmla="*/ 0 h 1252708"/>
                  <a:gd name="connsiteX1" fmla="*/ 902535 w 959811"/>
                  <a:gd name="connsiteY1" fmla="*/ 374366 h 1252708"/>
                  <a:gd name="connsiteX2" fmla="*/ 959685 w 959811"/>
                  <a:gd name="connsiteY2" fmla="*/ 802991 h 1252708"/>
                  <a:gd name="connsiteX3" fmla="*/ 873960 w 959811"/>
                  <a:gd name="connsiteY3" fmla="*/ 1088741 h 1252708"/>
                  <a:gd name="connsiteX4" fmla="*/ 573922 w 959811"/>
                  <a:gd name="connsiteY4" fmla="*/ 1238759 h 1252708"/>
                  <a:gd name="connsiteX5" fmla="*/ 123867 w 959811"/>
                  <a:gd name="connsiteY5" fmla="*/ 1212565 h 1252708"/>
                  <a:gd name="connsiteX6" fmla="*/ 9437 w 959811"/>
                  <a:gd name="connsiteY6" fmla="*/ 1030103 h 1252708"/>
                  <a:gd name="connsiteX7" fmla="*/ 109874 w 959811"/>
                  <a:gd name="connsiteY7" fmla="*/ 864931 h 1252708"/>
                  <a:gd name="connsiteX8" fmla="*/ 544966 w 959811"/>
                  <a:gd name="connsiteY8" fmla="*/ 583024 h 1252708"/>
                  <a:gd name="connsiteX9" fmla="*/ 685777 w 959811"/>
                  <a:gd name="connsiteY9" fmla="*/ 0 h 1252708"/>
                  <a:gd name="connsiteX0" fmla="*/ 675997 w 959811"/>
                  <a:gd name="connsiteY0" fmla="*/ 0 h 1262487"/>
                  <a:gd name="connsiteX1" fmla="*/ 902535 w 959811"/>
                  <a:gd name="connsiteY1" fmla="*/ 384145 h 1262487"/>
                  <a:gd name="connsiteX2" fmla="*/ 959685 w 959811"/>
                  <a:gd name="connsiteY2" fmla="*/ 812770 h 1262487"/>
                  <a:gd name="connsiteX3" fmla="*/ 873960 w 959811"/>
                  <a:gd name="connsiteY3" fmla="*/ 1098520 h 1262487"/>
                  <a:gd name="connsiteX4" fmla="*/ 573922 w 959811"/>
                  <a:gd name="connsiteY4" fmla="*/ 1248538 h 1262487"/>
                  <a:gd name="connsiteX5" fmla="*/ 123867 w 959811"/>
                  <a:gd name="connsiteY5" fmla="*/ 1222344 h 1262487"/>
                  <a:gd name="connsiteX6" fmla="*/ 9437 w 959811"/>
                  <a:gd name="connsiteY6" fmla="*/ 1039882 h 1262487"/>
                  <a:gd name="connsiteX7" fmla="*/ 109874 w 959811"/>
                  <a:gd name="connsiteY7" fmla="*/ 874710 h 1262487"/>
                  <a:gd name="connsiteX8" fmla="*/ 544966 w 959811"/>
                  <a:gd name="connsiteY8" fmla="*/ 592803 h 1262487"/>
                  <a:gd name="connsiteX9" fmla="*/ 675997 w 959811"/>
                  <a:gd name="connsiteY9" fmla="*/ 0 h 1262487"/>
                  <a:gd name="connsiteX0" fmla="*/ 675997 w 960888"/>
                  <a:gd name="connsiteY0" fmla="*/ 0 h 1262487"/>
                  <a:gd name="connsiteX1" fmla="*/ 902535 w 960888"/>
                  <a:gd name="connsiteY1" fmla="*/ 384145 h 1262487"/>
                  <a:gd name="connsiteX2" fmla="*/ 959685 w 960888"/>
                  <a:gd name="connsiteY2" fmla="*/ 812770 h 1262487"/>
                  <a:gd name="connsiteX3" fmla="*/ 873960 w 960888"/>
                  <a:gd name="connsiteY3" fmla="*/ 1098520 h 1262487"/>
                  <a:gd name="connsiteX4" fmla="*/ 573922 w 960888"/>
                  <a:gd name="connsiteY4" fmla="*/ 1248538 h 1262487"/>
                  <a:gd name="connsiteX5" fmla="*/ 123867 w 960888"/>
                  <a:gd name="connsiteY5" fmla="*/ 1222344 h 1262487"/>
                  <a:gd name="connsiteX6" fmla="*/ 9437 w 960888"/>
                  <a:gd name="connsiteY6" fmla="*/ 1039882 h 1262487"/>
                  <a:gd name="connsiteX7" fmla="*/ 109874 w 960888"/>
                  <a:gd name="connsiteY7" fmla="*/ 874710 h 1262487"/>
                  <a:gd name="connsiteX8" fmla="*/ 544966 w 960888"/>
                  <a:gd name="connsiteY8" fmla="*/ 592803 h 1262487"/>
                  <a:gd name="connsiteX9" fmla="*/ 675997 w 960888"/>
                  <a:gd name="connsiteY9" fmla="*/ 0 h 1262487"/>
                  <a:gd name="connsiteX0" fmla="*/ 675997 w 960888"/>
                  <a:gd name="connsiteY0" fmla="*/ 0 h 1262487"/>
                  <a:gd name="connsiteX1" fmla="*/ 902535 w 960888"/>
                  <a:gd name="connsiteY1" fmla="*/ 384145 h 1262487"/>
                  <a:gd name="connsiteX2" fmla="*/ 959685 w 960888"/>
                  <a:gd name="connsiteY2" fmla="*/ 812770 h 1262487"/>
                  <a:gd name="connsiteX3" fmla="*/ 873960 w 960888"/>
                  <a:gd name="connsiteY3" fmla="*/ 1098520 h 1262487"/>
                  <a:gd name="connsiteX4" fmla="*/ 573922 w 960888"/>
                  <a:gd name="connsiteY4" fmla="*/ 1248538 h 1262487"/>
                  <a:gd name="connsiteX5" fmla="*/ 123867 w 960888"/>
                  <a:gd name="connsiteY5" fmla="*/ 1222344 h 1262487"/>
                  <a:gd name="connsiteX6" fmla="*/ 9437 w 960888"/>
                  <a:gd name="connsiteY6" fmla="*/ 1039882 h 1262487"/>
                  <a:gd name="connsiteX7" fmla="*/ 109874 w 960888"/>
                  <a:gd name="connsiteY7" fmla="*/ 874710 h 1262487"/>
                  <a:gd name="connsiteX8" fmla="*/ 544966 w 960888"/>
                  <a:gd name="connsiteY8" fmla="*/ 592803 h 1262487"/>
                  <a:gd name="connsiteX9" fmla="*/ 675997 w 960888"/>
                  <a:gd name="connsiteY9" fmla="*/ 0 h 1262487"/>
                  <a:gd name="connsiteX0" fmla="*/ 544966 w 964725"/>
                  <a:gd name="connsiteY0" fmla="*/ 213934 h 883618"/>
                  <a:gd name="connsiteX1" fmla="*/ 902535 w 964725"/>
                  <a:gd name="connsiteY1" fmla="*/ 5276 h 883618"/>
                  <a:gd name="connsiteX2" fmla="*/ 959685 w 964725"/>
                  <a:gd name="connsiteY2" fmla="*/ 433901 h 883618"/>
                  <a:gd name="connsiteX3" fmla="*/ 873960 w 964725"/>
                  <a:gd name="connsiteY3" fmla="*/ 719651 h 883618"/>
                  <a:gd name="connsiteX4" fmla="*/ 573922 w 964725"/>
                  <a:gd name="connsiteY4" fmla="*/ 869669 h 883618"/>
                  <a:gd name="connsiteX5" fmla="*/ 123867 w 964725"/>
                  <a:gd name="connsiteY5" fmla="*/ 843475 h 883618"/>
                  <a:gd name="connsiteX6" fmla="*/ 9437 w 964725"/>
                  <a:gd name="connsiteY6" fmla="*/ 661013 h 883618"/>
                  <a:gd name="connsiteX7" fmla="*/ 109874 w 964725"/>
                  <a:gd name="connsiteY7" fmla="*/ 495841 h 883618"/>
                  <a:gd name="connsiteX8" fmla="*/ 544966 w 964725"/>
                  <a:gd name="connsiteY8" fmla="*/ 213934 h 883618"/>
                  <a:gd name="connsiteX0" fmla="*/ 544966 w 981247"/>
                  <a:gd name="connsiteY0" fmla="*/ 520 h 670204"/>
                  <a:gd name="connsiteX1" fmla="*/ 959685 w 981247"/>
                  <a:gd name="connsiteY1" fmla="*/ 220487 h 670204"/>
                  <a:gd name="connsiteX2" fmla="*/ 873960 w 981247"/>
                  <a:gd name="connsiteY2" fmla="*/ 506237 h 670204"/>
                  <a:gd name="connsiteX3" fmla="*/ 573922 w 981247"/>
                  <a:gd name="connsiteY3" fmla="*/ 656255 h 670204"/>
                  <a:gd name="connsiteX4" fmla="*/ 123867 w 981247"/>
                  <a:gd name="connsiteY4" fmla="*/ 630061 h 670204"/>
                  <a:gd name="connsiteX5" fmla="*/ 9437 w 981247"/>
                  <a:gd name="connsiteY5" fmla="*/ 447599 h 670204"/>
                  <a:gd name="connsiteX6" fmla="*/ 109874 w 981247"/>
                  <a:gd name="connsiteY6" fmla="*/ 282427 h 670204"/>
                  <a:gd name="connsiteX7" fmla="*/ 544966 w 981247"/>
                  <a:gd name="connsiteY7" fmla="*/ 520 h 670204"/>
                  <a:gd name="connsiteX0" fmla="*/ 544966 w 874055"/>
                  <a:gd name="connsiteY0" fmla="*/ 0 h 669684"/>
                  <a:gd name="connsiteX1" fmla="*/ 873960 w 874055"/>
                  <a:gd name="connsiteY1" fmla="*/ 505717 h 669684"/>
                  <a:gd name="connsiteX2" fmla="*/ 573922 w 874055"/>
                  <a:gd name="connsiteY2" fmla="*/ 655735 h 669684"/>
                  <a:gd name="connsiteX3" fmla="*/ 123867 w 874055"/>
                  <a:gd name="connsiteY3" fmla="*/ 629541 h 669684"/>
                  <a:gd name="connsiteX4" fmla="*/ 9437 w 874055"/>
                  <a:gd name="connsiteY4" fmla="*/ 447079 h 669684"/>
                  <a:gd name="connsiteX5" fmla="*/ 109874 w 874055"/>
                  <a:gd name="connsiteY5" fmla="*/ 281907 h 669684"/>
                  <a:gd name="connsiteX6" fmla="*/ 544966 w 874055"/>
                  <a:gd name="connsiteY6" fmla="*/ 0 h 669684"/>
                  <a:gd name="connsiteX0" fmla="*/ 544966 w 883225"/>
                  <a:gd name="connsiteY0" fmla="*/ 3089 h 672991"/>
                  <a:gd name="connsiteX1" fmla="*/ 883134 w 883225"/>
                  <a:gd name="connsiteY1" fmla="*/ 505748 h 672991"/>
                  <a:gd name="connsiteX2" fmla="*/ 573922 w 883225"/>
                  <a:gd name="connsiteY2" fmla="*/ 658824 h 672991"/>
                  <a:gd name="connsiteX3" fmla="*/ 123867 w 883225"/>
                  <a:gd name="connsiteY3" fmla="*/ 632630 h 672991"/>
                  <a:gd name="connsiteX4" fmla="*/ 9437 w 883225"/>
                  <a:gd name="connsiteY4" fmla="*/ 450168 h 672991"/>
                  <a:gd name="connsiteX5" fmla="*/ 109874 w 883225"/>
                  <a:gd name="connsiteY5" fmla="*/ 284996 h 672991"/>
                  <a:gd name="connsiteX6" fmla="*/ 544966 w 883225"/>
                  <a:gd name="connsiteY6" fmla="*/ 3089 h 672991"/>
                  <a:gd name="connsiteX0" fmla="*/ 544966 w 616380"/>
                  <a:gd name="connsiteY0" fmla="*/ 3089 h 709810"/>
                  <a:gd name="connsiteX1" fmla="*/ 573922 w 616380"/>
                  <a:gd name="connsiteY1" fmla="*/ 658824 h 709810"/>
                  <a:gd name="connsiteX2" fmla="*/ 123867 w 616380"/>
                  <a:gd name="connsiteY2" fmla="*/ 632630 h 709810"/>
                  <a:gd name="connsiteX3" fmla="*/ 9437 w 616380"/>
                  <a:gd name="connsiteY3" fmla="*/ 450168 h 709810"/>
                  <a:gd name="connsiteX4" fmla="*/ 109874 w 616380"/>
                  <a:gd name="connsiteY4" fmla="*/ 284996 h 709810"/>
                  <a:gd name="connsiteX5" fmla="*/ 544966 w 616380"/>
                  <a:gd name="connsiteY5" fmla="*/ 3089 h 709810"/>
                  <a:gd name="connsiteX0" fmla="*/ 535835 w 607249"/>
                  <a:gd name="connsiteY0" fmla="*/ 7837 h 711141"/>
                  <a:gd name="connsiteX1" fmla="*/ 564791 w 607249"/>
                  <a:gd name="connsiteY1" fmla="*/ 663572 h 711141"/>
                  <a:gd name="connsiteX2" fmla="*/ 114736 w 607249"/>
                  <a:gd name="connsiteY2" fmla="*/ 637378 h 711141"/>
                  <a:gd name="connsiteX3" fmla="*/ 306 w 607249"/>
                  <a:gd name="connsiteY3" fmla="*/ 454916 h 711141"/>
                  <a:gd name="connsiteX4" fmla="*/ 100743 w 607249"/>
                  <a:gd name="connsiteY4" fmla="*/ 289744 h 711141"/>
                  <a:gd name="connsiteX5" fmla="*/ 535835 w 607249"/>
                  <a:gd name="connsiteY5" fmla="*/ 7837 h 711141"/>
                  <a:gd name="connsiteX0" fmla="*/ 535880 w 624836"/>
                  <a:gd name="connsiteY0" fmla="*/ 6556 h 682893"/>
                  <a:gd name="connsiteX1" fmla="*/ 589302 w 624836"/>
                  <a:gd name="connsiteY1" fmla="*/ 625592 h 682893"/>
                  <a:gd name="connsiteX2" fmla="*/ 114781 w 624836"/>
                  <a:gd name="connsiteY2" fmla="*/ 636097 h 682893"/>
                  <a:gd name="connsiteX3" fmla="*/ 351 w 624836"/>
                  <a:gd name="connsiteY3" fmla="*/ 453635 h 682893"/>
                  <a:gd name="connsiteX4" fmla="*/ 100788 w 624836"/>
                  <a:gd name="connsiteY4" fmla="*/ 288463 h 682893"/>
                  <a:gd name="connsiteX5" fmla="*/ 535880 w 624836"/>
                  <a:gd name="connsiteY5" fmla="*/ 6556 h 682893"/>
                  <a:gd name="connsiteX0" fmla="*/ 535880 w 677787"/>
                  <a:gd name="connsiteY0" fmla="*/ 6556 h 689476"/>
                  <a:gd name="connsiteX1" fmla="*/ 589302 w 677787"/>
                  <a:gd name="connsiteY1" fmla="*/ 625592 h 689476"/>
                  <a:gd name="connsiteX2" fmla="*/ 114781 w 677787"/>
                  <a:gd name="connsiteY2" fmla="*/ 636097 h 689476"/>
                  <a:gd name="connsiteX3" fmla="*/ 351 w 677787"/>
                  <a:gd name="connsiteY3" fmla="*/ 453635 h 689476"/>
                  <a:gd name="connsiteX4" fmla="*/ 100788 w 677787"/>
                  <a:gd name="connsiteY4" fmla="*/ 288463 h 689476"/>
                  <a:gd name="connsiteX5" fmla="*/ 535880 w 677787"/>
                  <a:gd name="connsiteY5" fmla="*/ 6556 h 689476"/>
                  <a:gd name="connsiteX0" fmla="*/ 538484 w 680391"/>
                  <a:gd name="connsiteY0" fmla="*/ 6556 h 680695"/>
                  <a:gd name="connsiteX1" fmla="*/ 591906 w 680391"/>
                  <a:gd name="connsiteY1" fmla="*/ 625592 h 680695"/>
                  <a:gd name="connsiteX2" fmla="*/ 117385 w 680391"/>
                  <a:gd name="connsiteY2" fmla="*/ 636097 h 680695"/>
                  <a:gd name="connsiteX3" fmla="*/ 2955 w 680391"/>
                  <a:gd name="connsiteY3" fmla="*/ 453635 h 680695"/>
                  <a:gd name="connsiteX4" fmla="*/ 103392 w 680391"/>
                  <a:gd name="connsiteY4" fmla="*/ 288463 h 680695"/>
                  <a:gd name="connsiteX5" fmla="*/ 538484 w 680391"/>
                  <a:gd name="connsiteY5" fmla="*/ 6556 h 680695"/>
                  <a:gd name="connsiteX0" fmla="*/ 537292 w 679199"/>
                  <a:gd name="connsiteY0" fmla="*/ 6556 h 685268"/>
                  <a:gd name="connsiteX1" fmla="*/ 590714 w 679199"/>
                  <a:gd name="connsiteY1" fmla="*/ 625592 h 685268"/>
                  <a:gd name="connsiteX2" fmla="*/ 116193 w 679199"/>
                  <a:gd name="connsiteY2" fmla="*/ 636097 h 685268"/>
                  <a:gd name="connsiteX3" fmla="*/ 1763 w 679199"/>
                  <a:gd name="connsiteY3" fmla="*/ 453635 h 685268"/>
                  <a:gd name="connsiteX4" fmla="*/ 102200 w 679199"/>
                  <a:gd name="connsiteY4" fmla="*/ 288463 h 685268"/>
                  <a:gd name="connsiteX5" fmla="*/ 537292 w 679199"/>
                  <a:gd name="connsiteY5" fmla="*/ 6556 h 685268"/>
                  <a:gd name="connsiteX0" fmla="*/ 537292 w 679199"/>
                  <a:gd name="connsiteY0" fmla="*/ 6556 h 685268"/>
                  <a:gd name="connsiteX1" fmla="*/ 590714 w 679199"/>
                  <a:gd name="connsiteY1" fmla="*/ 625592 h 685268"/>
                  <a:gd name="connsiteX2" fmla="*/ 116193 w 679199"/>
                  <a:gd name="connsiteY2" fmla="*/ 636097 h 685268"/>
                  <a:gd name="connsiteX3" fmla="*/ 1763 w 679199"/>
                  <a:gd name="connsiteY3" fmla="*/ 453635 h 685268"/>
                  <a:gd name="connsiteX4" fmla="*/ 102200 w 679199"/>
                  <a:gd name="connsiteY4" fmla="*/ 288463 h 685268"/>
                  <a:gd name="connsiteX5" fmla="*/ 537292 w 679199"/>
                  <a:gd name="connsiteY5" fmla="*/ 6556 h 685268"/>
                  <a:gd name="connsiteX0" fmla="*/ 537292 w 679199"/>
                  <a:gd name="connsiteY0" fmla="*/ 0 h 678712"/>
                  <a:gd name="connsiteX1" fmla="*/ 590714 w 679199"/>
                  <a:gd name="connsiteY1" fmla="*/ 619036 h 678712"/>
                  <a:gd name="connsiteX2" fmla="*/ 116193 w 679199"/>
                  <a:gd name="connsiteY2" fmla="*/ 629541 h 678712"/>
                  <a:gd name="connsiteX3" fmla="*/ 1763 w 679199"/>
                  <a:gd name="connsiteY3" fmla="*/ 447079 h 678712"/>
                  <a:gd name="connsiteX4" fmla="*/ 102200 w 679199"/>
                  <a:gd name="connsiteY4" fmla="*/ 281907 h 678712"/>
                  <a:gd name="connsiteX5" fmla="*/ 537292 w 679199"/>
                  <a:gd name="connsiteY5" fmla="*/ 0 h 678712"/>
                  <a:gd name="connsiteX0" fmla="*/ 537292 w 679199"/>
                  <a:gd name="connsiteY0" fmla="*/ 0 h 678712"/>
                  <a:gd name="connsiteX1" fmla="*/ 590714 w 679199"/>
                  <a:gd name="connsiteY1" fmla="*/ 619036 h 678712"/>
                  <a:gd name="connsiteX2" fmla="*/ 116193 w 679199"/>
                  <a:gd name="connsiteY2" fmla="*/ 629541 h 678712"/>
                  <a:gd name="connsiteX3" fmla="*/ 1763 w 679199"/>
                  <a:gd name="connsiteY3" fmla="*/ 447079 h 678712"/>
                  <a:gd name="connsiteX4" fmla="*/ 102200 w 679199"/>
                  <a:gd name="connsiteY4" fmla="*/ 281907 h 678712"/>
                  <a:gd name="connsiteX5" fmla="*/ 537292 w 679199"/>
                  <a:gd name="connsiteY5" fmla="*/ 0 h 678712"/>
                  <a:gd name="connsiteX0" fmla="*/ 541648 w 683555"/>
                  <a:gd name="connsiteY0" fmla="*/ 0 h 678712"/>
                  <a:gd name="connsiteX1" fmla="*/ 595070 w 683555"/>
                  <a:gd name="connsiteY1" fmla="*/ 619036 h 678712"/>
                  <a:gd name="connsiteX2" fmla="*/ 120549 w 683555"/>
                  <a:gd name="connsiteY2" fmla="*/ 629541 h 678712"/>
                  <a:gd name="connsiteX3" fmla="*/ 6119 w 683555"/>
                  <a:gd name="connsiteY3" fmla="*/ 447079 h 678712"/>
                  <a:gd name="connsiteX4" fmla="*/ 106556 w 683555"/>
                  <a:gd name="connsiteY4" fmla="*/ 281907 h 678712"/>
                  <a:gd name="connsiteX5" fmla="*/ 541648 w 683555"/>
                  <a:gd name="connsiteY5" fmla="*/ 0 h 678712"/>
                  <a:gd name="connsiteX0" fmla="*/ 541648 w 683555"/>
                  <a:gd name="connsiteY0" fmla="*/ 0 h 678712"/>
                  <a:gd name="connsiteX1" fmla="*/ 595070 w 683555"/>
                  <a:gd name="connsiteY1" fmla="*/ 619036 h 678712"/>
                  <a:gd name="connsiteX2" fmla="*/ 120549 w 683555"/>
                  <a:gd name="connsiteY2" fmla="*/ 629541 h 678712"/>
                  <a:gd name="connsiteX3" fmla="*/ 6119 w 683555"/>
                  <a:gd name="connsiteY3" fmla="*/ 447079 h 678712"/>
                  <a:gd name="connsiteX4" fmla="*/ 106556 w 683555"/>
                  <a:gd name="connsiteY4" fmla="*/ 281907 h 678712"/>
                  <a:gd name="connsiteX5" fmla="*/ 541648 w 683555"/>
                  <a:gd name="connsiteY5" fmla="*/ 0 h 678712"/>
                  <a:gd name="connsiteX0" fmla="*/ 541648 w 683555"/>
                  <a:gd name="connsiteY0" fmla="*/ 0 h 678712"/>
                  <a:gd name="connsiteX1" fmla="*/ 595070 w 683555"/>
                  <a:gd name="connsiteY1" fmla="*/ 619036 h 678712"/>
                  <a:gd name="connsiteX2" fmla="*/ 120549 w 683555"/>
                  <a:gd name="connsiteY2" fmla="*/ 629541 h 678712"/>
                  <a:gd name="connsiteX3" fmla="*/ 6119 w 683555"/>
                  <a:gd name="connsiteY3" fmla="*/ 447079 h 678712"/>
                  <a:gd name="connsiteX4" fmla="*/ 106556 w 683555"/>
                  <a:gd name="connsiteY4" fmla="*/ 281907 h 678712"/>
                  <a:gd name="connsiteX5" fmla="*/ 541648 w 683555"/>
                  <a:gd name="connsiteY5" fmla="*/ 0 h 678712"/>
                  <a:gd name="connsiteX0" fmla="*/ 541648 w 683555"/>
                  <a:gd name="connsiteY0" fmla="*/ 0 h 678712"/>
                  <a:gd name="connsiteX1" fmla="*/ 595070 w 683555"/>
                  <a:gd name="connsiteY1" fmla="*/ 619036 h 678712"/>
                  <a:gd name="connsiteX2" fmla="*/ 120549 w 683555"/>
                  <a:gd name="connsiteY2" fmla="*/ 629541 h 678712"/>
                  <a:gd name="connsiteX3" fmla="*/ 6119 w 683555"/>
                  <a:gd name="connsiteY3" fmla="*/ 447079 h 678712"/>
                  <a:gd name="connsiteX4" fmla="*/ 106556 w 683555"/>
                  <a:gd name="connsiteY4" fmla="*/ 281907 h 678712"/>
                  <a:gd name="connsiteX5" fmla="*/ 541648 w 683555"/>
                  <a:gd name="connsiteY5" fmla="*/ 0 h 6787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83555" h="678712">
                    <a:moveTo>
                      <a:pt x="541648" y="0"/>
                    </a:moveTo>
                    <a:cubicBezTo>
                      <a:pt x="623067" y="56188"/>
                      <a:pt x="784522" y="498822"/>
                      <a:pt x="595070" y="619036"/>
                    </a:cubicBezTo>
                    <a:cubicBezTo>
                      <a:pt x="405618" y="739250"/>
                      <a:pt x="249289" y="642908"/>
                      <a:pt x="120549" y="629541"/>
                    </a:cubicBezTo>
                    <a:cubicBezTo>
                      <a:pt x="-8191" y="616174"/>
                      <a:pt x="-7855" y="524184"/>
                      <a:pt x="6119" y="447079"/>
                    </a:cubicBezTo>
                    <a:cubicBezTo>
                      <a:pt x="38831" y="400957"/>
                      <a:pt x="21376" y="370274"/>
                      <a:pt x="106556" y="281907"/>
                    </a:cubicBezTo>
                    <a:cubicBezTo>
                      <a:pt x="284334" y="228168"/>
                      <a:pt x="398008" y="190302"/>
                      <a:pt x="541648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50000">
                    <a:srgbClr val="CC5C51"/>
                  </a:gs>
                  <a:gs pos="100000">
                    <a:srgbClr val="A01F24"/>
                  </a:gs>
                </a:gsLst>
                <a:lin ang="2700000" scaled="1"/>
                <a:tileRect/>
              </a:gra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</p:grpSp>
        <p:sp>
          <p:nvSpPr>
            <p:cNvPr id="94" name="Freeform 93"/>
            <p:cNvSpPr/>
            <p:nvPr/>
          </p:nvSpPr>
          <p:spPr>
            <a:xfrm>
              <a:off x="5447521" y="2221956"/>
              <a:ext cx="1064513" cy="1236749"/>
            </a:xfrm>
            <a:custGeom>
              <a:avLst/>
              <a:gdLst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7436 w 1069786"/>
                <a:gd name="connsiteY9" fmla="*/ 15793 h 1258940"/>
                <a:gd name="connsiteX10" fmla="*/ 902103 w 1069786"/>
                <a:gd name="connsiteY10" fmla="*/ 268965 h 1258940"/>
                <a:gd name="connsiteX11" fmla="*/ 785941 w 1069786"/>
                <a:gd name="connsiteY11" fmla="*/ 435762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7436 w 1069786"/>
                <a:gd name="connsiteY9" fmla="*/ 15793 h 1258940"/>
                <a:gd name="connsiteX10" fmla="*/ 902103 w 1069786"/>
                <a:gd name="connsiteY10" fmla="*/ 268965 h 1258940"/>
                <a:gd name="connsiteX11" fmla="*/ 785941 w 1069786"/>
                <a:gd name="connsiteY11" fmla="*/ 435762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26961 w 1069786"/>
                <a:gd name="connsiteY9" fmla="*/ 20556 h 1258940"/>
                <a:gd name="connsiteX10" fmla="*/ 902103 w 1069786"/>
                <a:gd name="connsiteY10" fmla="*/ 268965 h 1258940"/>
                <a:gd name="connsiteX11" fmla="*/ 785941 w 1069786"/>
                <a:gd name="connsiteY11" fmla="*/ 435762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26961 w 1069786"/>
                <a:gd name="connsiteY9" fmla="*/ 20556 h 1258940"/>
                <a:gd name="connsiteX10" fmla="*/ 902103 w 1069786"/>
                <a:gd name="connsiteY10" fmla="*/ 268965 h 1258940"/>
                <a:gd name="connsiteX11" fmla="*/ 785941 w 1069786"/>
                <a:gd name="connsiteY11" fmla="*/ 435762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68965 h 1258940"/>
                <a:gd name="connsiteX11" fmla="*/ 785941 w 1069786"/>
                <a:gd name="connsiteY11" fmla="*/ 435762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68965 h 1258940"/>
                <a:gd name="connsiteX11" fmla="*/ 785941 w 1069786"/>
                <a:gd name="connsiteY11" fmla="*/ 435762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68965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9800 w 1069786"/>
                <a:gd name="connsiteY13" fmla="*/ 962956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7419 w 1069786"/>
                <a:gd name="connsiteY13" fmla="*/ 971291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7419 w 1069786"/>
                <a:gd name="connsiteY13" fmla="*/ 971291 h 1258940"/>
                <a:gd name="connsiteX14" fmla="*/ 601274 w 1069786"/>
                <a:gd name="connsiteY14" fmla="*/ 843816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7419 w 1069786"/>
                <a:gd name="connsiteY13" fmla="*/ 971291 h 1258940"/>
                <a:gd name="connsiteX14" fmla="*/ 584605 w 1069786"/>
                <a:gd name="connsiteY14" fmla="*/ 831910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9565 w 1069786"/>
                <a:gd name="connsiteY12" fmla="*/ 727655 h 1258940"/>
                <a:gd name="connsiteX13" fmla="*/ 387419 w 1069786"/>
                <a:gd name="connsiteY13" fmla="*/ 971291 h 1258940"/>
                <a:gd name="connsiteX14" fmla="*/ 584605 w 1069786"/>
                <a:gd name="connsiteY14" fmla="*/ 831910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82896 w 1069786"/>
                <a:gd name="connsiteY12" fmla="*/ 713368 h 1258940"/>
                <a:gd name="connsiteX13" fmla="*/ 387419 w 1069786"/>
                <a:gd name="connsiteY13" fmla="*/ 971291 h 1258940"/>
                <a:gd name="connsiteX14" fmla="*/ 584605 w 1069786"/>
                <a:gd name="connsiteY14" fmla="*/ 831910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2421 w 1069786"/>
                <a:gd name="connsiteY12" fmla="*/ 720512 h 1258940"/>
                <a:gd name="connsiteX13" fmla="*/ 387419 w 1069786"/>
                <a:gd name="connsiteY13" fmla="*/ 971291 h 1258940"/>
                <a:gd name="connsiteX14" fmla="*/ 584605 w 1069786"/>
                <a:gd name="connsiteY14" fmla="*/ 831910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2421 w 1069786"/>
                <a:gd name="connsiteY12" fmla="*/ 720512 h 1258940"/>
                <a:gd name="connsiteX13" fmla="*/ 387419 w 1069786"/>
                <a:gd name="connsiteY13" fmla="*/ 971291 h 1258940"/>
                <a:gd name="connsiteX14" fmla="*/ 567936 w 1069786"/>
                <a:gd name="connsiteY14" fmla="*/ 829529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2421 w 1069786"/>
                <a:gd name="connsiteY12" fmla="*/ 720512 h 1258940"/>
                <a:gd name="connsiteX13" fmla="*/ 387419 w 1069786"/>
                <a:gd name="connsiteY13" fmla="*/ 971291 h 1258940"/>
                <a:gd name="connsiteX14" fmla="*/ 567936 w 1069786"/>
                <a:gd name="connsiteY14" fmla="*/ 829529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786"/>
                <a:gd name="connsiteY0" fmla="*/ 352363 h 1258940"/>
                <a:gd name="connsiteX1" fmla="*/ 11531 w 1069786"/>
                <a:gd name="connsiteY1" fmla="*/ 313643 h 1258940"/>
                <a:gd name="connsiteX2" fmla="*/ 53230 w 1069786"/>
                <a:gd name="connsiteY2" fmla="*/ 45578 h 1258940"/>
                <a:gd name="connsiteX3" fmla="*/ 273639 w 1069786"/>
                <a:gd name="connsiteY3" fmla="*/ 30685 h 1258940"/>
                <a:gd name="connsiteX4" fmla="*/ 443413 w 1069786"/>
                <a:gd name="connsiteY4" fmla="*/ 355342 h 1258940"/>
                <a:gd name="connsiteX5" fmla="*/ 193219 w 1069786"/>
                <a:gd name="connsiteY5" fmla="*/ 644257 h 1258940"/>
                <a:gd name="connsiteX6" fmla="*/ 190241 w 1069786"/>
                <a:gd name="connsiteY6" fmla="*/ 796160 h 1258940"/>
                <a:gd name="connsiteX7" fmla="*/ 288531 w 1069786"/>
                <a:gd name="connsiteY7" fmla="*/ 572773 h 1258940"/>
                <a:gd name="connsiteX8" fmla="*/ 497026 w 1069786"/>
                <a:gd name="connsiteY8" fmla="*/ 230245 h 1258940"/>
                <a:gd name="connsiteX9" fmla="*/ 713864 w 1069786"/>
                <a:gd name="connsiteY9" fmla="*/ 28891 h 1258940"/>
                <a:gd name="connsiteX10" fmla="*/ 902103 w 1069786"/>
                <a:gd name="connsiteY10" fmla="*/ 221340 h 1258940"/>
                <a:gd name="connsiteX11" fmla="*/ 803800 w 1069786"/>
                <a:gd name="connsiteY11" fmla="*/ 456003 h 1258940"/>
                <a:gd name="connsiteX12" fmla="*/ 692421 w 1069786"/>
                <a:gd name="connsiteY12" fmla="*/ 720512 h 1258940"/>
                <a:gd name="connsiteX13" fmla="*/ 387419 w 1069786"/>
                <a:gd name="connsiteY13" fmla="*/ 971291 h 1258940"/>
                <a:gd name="connsiteX14" fmla="*/ 567936 w 1069786"/>
                <a:gd name="connsiteY14" fmla="*/ 829529 h 1258940"/>
                <a:gd name="connsiteX15" fmla="*/ 806791 w 1069786"/>
                <a:gd name="connsiteY15" fmla="*/ 548945 h 1258940"/>
                <a:gd name="connsiteX16" fmla="*/ 925931 w 1069786"/>
                <a:gd name="connsiteY16" fmla="*/ 200460 h 1258940"/>
                <a:gd name="connsiteX17" fmla="*/ 1068899 w 1069786"/>
                <a:gd name="connsiteY17" fmla="*/ 557880 h 1258940"/>
                <a:gd name="connsiteX18" fmla="*/ 854447 w 1069786"/>
                <a:gd name="connsiteY18" fmla="*/ 1037419 h 1258940"/>
                <a:gd name="connsiteX19" fmla="*/ 362994 w 1069786"/>
                <a:gd name="connsiteY19" fmla="*/ 1254849 h 1258940"/>
                <a:gd name="connsiteX20" fmla="*/ 136628 w 1069786"/>
                <a:gd name="connsiteY20" fmla="*/ 1165494 h 1258940"/>
                <a:gd name="connsiteX21" fmla="*/ 97907 w 1069786"/>
                <a:gd name="connsiteY21" fmla="*/ 992741 h 1258940"/>
                <a:gd name="connsiteX22" fmla="*/ 312359 w 1069786"/>
                <a:gd name="connsiteY22" fmla="*/ 921257 h 1258940"/>
                <a:gd name="connsiteX23" fmla="*/ 497026 w 1069786"/>
                <a:gd name="connsiteY23" fmla="*/ 665106 h 1258940"/>
                <a:gd name="connsiteX24" fmla="*/ 613188 w 1069786"/>
                <a:gd name="connsiteY24" fmla="*/ 391084 h 1258940"/>
                <a:gd name="connsiteX25" fmla="*/ 711479 w 1069786"/>
                <a:gd name="connsiteY25" fmla="*/ 212374 h 1258940"/>
                <a:gd name="connsiteX26" fmla="*/ 544683 w 1069786"/>
                <a:gd name="connsiteY26" fmla="*/ 477461 h 1258940"/>
                <a:gd name="connsiteX27" fmla="*/ 392779 w 1069786"/>
                <a:gd name="connsiteY27" fmla="*/ 796160 h 1258940"/>
                <a:gd name="connsiteX28" fmla="*/ 231940 w 1069786"/>
                <a:gd name="connsiteY28" fmla="*/ 936150 h 1258940"/>
                <a:gd name="connsiteX29" fmla="*/ 29402 w 1069786"/>
                <a:gd name="connsiteY29" fmla="*/ 918279 h 1258940"/>
                <a:gd name="connsiteX30" fmla="*/ 11531 w 1069786"/>
                <a:gd name="connsiteY30" fmla="*/ 605536 h 1258940"/>
                <a:gd name="connsiteX31" fmla="*/ 103864 w 1069786"/>
                <a:gd name="connsiteY31" fmla="*/ 423848 h 1258940"/>
                <a:gd name="connsiteX32" fmla="*/ 220026 w 1069786"/>
                <a:gd name="connsiteY32" fmla="*/ 352363 h 1258940"/>
                <a:gd name="connsiteX0" fmla="*/ 220026 w 1069978"/>
                <a:gd name="connsiteY0" fmla="*/ 352363 h 1258940"/>
                <a:gd name="connsiteX1" fmla="*/ 11531 w 1069978"/>
                <a:gd name="connsiteY1" fmla="*/ 313643 h 1258940"/>
                <a:gd name="connsiteX2" fmla="*/ 53230 w 1069978"/>
                <a:gd name="connsiteY2" fmla="*/ 45578 h 1258940"/>
                <a:gd name="connsiteX3" fmla="*/ 273639 w 1069978"/>
                <a:gd name="connsiteY3" fmla="*/ 30685 h 1258940"/>
                <a:gd name="connsiteX4" fmla="*/ 443413 w 1069978"/>
                <a:gd name="connsiteY4" fmla="*/ 355342 h 1258940"/>
                <a:gd name="connsiteX5" fmla="*/ 193219 w 1069978"/>
                <a:gd name="connsiteY5" fmla="*/ 644257 h 1258940"/>
                <a:gd name="connsiteX6" fmla="*/ 190241 w 1069978"/>
                <a:gd name="connsiteY6" fmla="*/ 796160 h 1258940"/>
                <a:gd name="connsiteX7" fmla="*/ 288531 w 1069978"/>
                <a:gd name="connsiteY7" fmla="*/ 572773 h 1258940"/>
                <a:gd name="connsiteX8" fmla="*/ 497026 w 1069978"/>
                <a:gd name="connsiteY8" fmla="*/ 230245 h 1258940"/>
                <a:gd name="connsiteX9" fmla="*/ 713864 w 1069978"/>
                <a:gd name="connsiteY9" fmla="*/ 28891 h 1258940"/>
                <a:gd name="connsiteX10" fmla="*/ 902103 w 1069978"/>
                <a:gd name="connsiteY10" fmla="*/ 221340 h 1258940"/>
                <a:gd name="connsiteX11" fmla="*/ 803800 w 1069978"/>
                <a:gd name="connsiteY11" fmla="*/ 456003 h 1258940"/>
                <a:gd name="connsiteX12" fmla="*/ 692421 w 1069978"/>
                <a:gd name="connsiteY12" fmla="*/ 720512 h 1258940"/>
                <a:gd name="connsiteX13" fmla="*/ 387419 w 1069978"/>
                <a:gd name="connsiteY13" fmla="*/ 971291 h 1258940"/>
                <a:gd name="connsiteX14" fmla="*/ 567936 w 1069978"/>
                <a:gd name="connsiteY14" fmla="*/ 829529 h 1258940"/>
                <a:gd name="connsiteX15" fmla="*/ 806791 w 1069978"/>
                <a:gd name="connsiteY15" fmla="*/ 548945 h 1258940"/>
                <a:gd name="connsiteX16" fmla="*/ 931884 w 1069978"/>
                <a:gd name="connsiteY16" fmla="*/ 190935 h 1258940"/>
                <a:gd name="connsiteX17" fmla="*/ 1068899 w 1069978"/>
                <a:gd name="connsiteY17" fmla="*/ 557880 h 1258940"/>
                <a:gd name="connsiteX18" fmla="*/ 854447 w 1069978"/>
                <a:gd name="connsiteY18" fmla="*/ 1037419 h 1258940"/>
                <a:gd name="connsiteX19" fmla="*/ 362994 w 1069978"/>
                <a:gd name="connsiteY19" fmla="*/ 1254849 h 1258940"/>
                <a:gd name="connsiteX20" fmla="*/ 136628 w 1069978"/>
                <a:gd name="connsiteY20" fmla="*/ 1165494 h 1258940"/>
                <a:gd name="connsiteX21" fmla="*/ 97907 w 1069978"/>
                <a:gd name="connsiteY21" fmla="*/ 992741 h 1258940"/>
                <a:gd name="connsiteX22" fmla="*/ 312359 w 1069978"/>
                <a:gd name="connsiteY22" fmla="*/ 921257 h 1258940"/>
                <a:gd name="connsiteX23" fmla="*/ 497026 w 1069978"/>
                <a:gd name="connsiteY23" fmla="*/ 665106 h 1258940"/>
                <a:gd name="connsiteX24" fmla="*/ 613188 w 1069978"/>
                <a:gd name="connsiteY24" fmla="*/ 391084 h 1258940"/>
                <a:gd name="connsiteX25" fmla="*/ 711479 w 1069978"/>
                <a:gd name="connsiteY25" fmla="*/ 212374 h 1258940"/>
                <a:gd name="connsiteX26" fmla="*/ 544683 w 1069978"/>
                <a:gd name="connsiteY26" fmla="*/ 477461 h 1258940"/>
                <a:gd name="connsiteX27" fmla="*/ 392779 w 1069978"/>
                <a:gd name="connsiteY27" fmla="*/ 796160 h 1258940"/>
                <a:gd name="connsiteX28" fmla="*/ 231940 w 1069978"/>
                <a:gd name="connsiteY28" fmla="*/ 936150 h 1258940"/>
                <a:gd name="connsiteX29" fmla="*/ 29402 w 1069978"/>
                <a:gd name="connsiteY29" fmla="*/ 918279 h 1258940"/>
                <a:gd name="connsiteX30" fmla="*/ 11531 w 1069978"/>
                <a:gd name="connsiteY30" fmla="*/ 605536 h 1258940"/>
                <a:gd name="connsiteX31" fmla="*/ 103864 w 1069978"/>
                <a:gd name="connsiteY31" fmla="*/ 423848 h 1258940"/>
                <a:gd name="connsiteX32" fmla="*/ 220026 w 1069978"/>
                <a:gd name="connsiteY32" fmla="*/ 352363 h 1258940"/>
                <a:gd name="connsiteX0" fmla="*/ 220026 w 1069683"/>
                <a:gd name="connsiteY0" fmla="*/ 352363 h 1258940"/>
                <a:gd name="connsiteX1" fmla="*/ 11531 w 1069683"/>
                <a:gd name="connsiteY1" fmla="*/ 313643 h 1258940"/>
                <a:gd name="connsiteX2" fmla="*/ 53230 w 1069683"/>
                <a:gd name="connsiteY2" fmla="*/ 45578 h 1258940"/>
                <a:gd name="connsiteX3" fmla="*/ 273639 w 1069683"/>
                <a:gd name="connsiteY3" fmla="*/ 30685 h 1258940"/>
                <a:gd name="connsiteX4" fmla="*/ 443413 w 1069683"/>
                <a:gd name="connsiteY4" fmla="*/ 355342 h 1258940"/>
                <a:gd name="connsiteX5" fmla="*/ 193219 w 1069683"/>
                <a:gd name="connsiteY5" fmla="*/ 644257 h 1258940"/>
                <a:gd name="connsiteX6" fmla="*/ 190241 w 1069683"/>
                <a:gd name="connsiteY6" fmla="*/ 796160 h 1258940"/>
                <a:gd name="connsiteX7" fmla="*/ 288531 w 1069683"/>
                <a:gd name="connsiteY7" fmla="*/ 572773 h 1258940"/>
                <a:gd name="connsiteX8" fmla="*/ 497026 w 1069683"/>
                <a:gd name="connsiteY8" fmla="*/ 230245 h 1258940"/>
                <a:gd name="connsiteX9" fmla="*/ 713864 w 1069683"/>
                <a:gd name="connsiteY9" fmla="*/ 28891 h 1258940"/>
                <a:gd name="connsiteX10" fmla="*/ 902103 w 1069683"/>
                <a:gd name="connsiteY10" fmla="*/ 221340 h 1258940"/>
                <a:gd name="connsiteX11" fmla="*/ 803800 w 1069683"/>
                <a:gd name="connsiteY11" fmla="*/ 456003 h 1258940"/>
                <a:gd name="connsiteX12" fmla="*/ 692421 w 1069683"/>
                <a:gd name="connsiteY12" fmla="*/ 720512 h 1258940"/>
                <a:gd name="connsiteX13" fmla="*/ 387419 w 1069683"/>
                <a:gd name="connsiteY13" fmla="*/ 971291 h 1258940"/>
                <a:gd name="connsiteX14" fmla="*/ 567936 w 1069683"/>
                <a:gd name="connsiteY14" fmla="*/ 829529 h 1258940"/>
                <a:gd name="connsiteX15" fmla="*/ 806791 w 1069683"/>
                <a:gd name="connsiteY15" fmla="*/ 548945 h 1258940"/>
                <a:gd name="connsiteX16" fmla="*/ 922359 w 1069683"/>
                <a:gd name="connsiteY16" fmla="*/ 193316 h 1258940"/>
                <a:gd name="connsiteX17" fmla="*/ 1068899 w 1069683"/>
                <a:gd name="connsiteY17" fmla="*/ 557880 h 1258940"/>
                <a:gd name="connsiteX18" fmla="*/ 854447 w 1069683"/>
                <a:gd name="connsiteY18" fmla="*/ 1037419 h 1258940"/>
                <a:gd name="connsiteX19" fmla="*/ 362994 w 1069683"/>
                <a:gd name="connsiteY19" fmla="*/ 1254849 h 1258940"/>
                <a:gd name="connsiteX20" fmla="*/ 136628 w 1069683"/>
                <a:gd name="connsiteY20" fmla="*/ 1165494 h 1258940"/>
                <a:gd name="connsiteX21" fmla="*/ 97907 w 1069683"/>
                <a:gd name="connsiteY21" fmla="*/ 992741 h 1258940"/>
                <a:gd name="connsiteX22" fmla="*/ 312359 w 1069683"/>
                <a:gd name="connsiteY22" fmla="*/ 921257 h 1258940"/>
                <a:gd name="connsiteX23" fmla="*/ 497026 w 1069683"/>
                <a:gd name="connsiteY23" fmla="*/ 665106 h 1258940"/>
                <a:gd name="connsiteX24" fmla="*/ 613188 w 1069683"/>
                <a:gd name="connsiteY24" fmla="*/ 391084 h 1258940"/>
                <a:gd name="connsiteX25" fmla="*/ 711479 w 1069683"/>
                <a:gd name="connsiteY25" fmla="*/ 212374 h 1258940"/>
                <a:gd name="connsiteX26" fmla="*/ 544683 w 1069683"/>
                <a:gd name="connsiteY26" fmla="*/ 477461 h 1258940"/>
                <a:gd name="connsiteX27" fmla="*/ 392779 w 1069683"/>
                <a:gd name="connsiteY27" fmla="*/ 796160 h 1258940"/>
                <a:gd name="connsiteX28" fmla="*/ 231940 w 1069683"/>
                <a:gd name="connsiteY28" fmla="*/ 936150 h 1258940"/>
                <a:gd name="connsiteX29" fmla="*/ 29402 w 1069683"/>
                <a:gd name="connsiteY29" fmla="*/ 918279 h 1258940"/>
                <a:gd name="connsiteX30" fmla="*/ 11531 w 1069683"/>
                <a:gd name="connsiteY30" fmla="*/ 605536 h 1258940"/>
                <a:gd name="connsiteX31" fmla="*/ 103864 w 1069683"/>
                <a:gd name="connsiteY31" fmla="*/ 423848 h 1258940"/>
                <a:gd name="connsiteX32" fmla="*/ 220026 w 1069683"/>
                <a:gd name="connsiteY32" fmla="*/ 352363 h 1258940"/>
                <a:gd name="connsiteX0" fmla="*/ 220026 w 1069683"/>
                <a:gd name="connsiteY0" fmla="*/ 352363 h 1258940"/>
                <a:gd name="connsiteX1" fmla="*/ 11531 w 1069683"/>
                <a:gd name="connsiteY1" fmla="*/ 313643 h 1258940"/>
                <a:gd name="connsiteX2" fmla="*/ 53230 w 1069683"/>
                <a:gd name="connsiteY2" fmla="*/ 45578 h 1258940"/>
                <a:gd name="connsiteX3" fmla="*/ 273639 w 1069683"/>
                <a:gd name="connsiteY3" fmla="*/ 30685 h 1258940"/>
                <a:gd name="connsiteX4" fmla="*/ 443413 w 1069683"/>
                <a:gd name="connsiteY4" fmla="*/ 355342 h 1258940"/>
                <a:gd name="connsiteX5" fmla="*/ 193219 w 1069683"/>
                <a:gd name="connsiteY5" fmla="*/ 644257 h 1258940"/>
                <a:gd name="connsiteX6" fmla="*/ 190241 w 1069683"/>
                <a:gd name="connsiteY6" fmla="*/ 796160 h 1258940"/>
                <a:gd name="connsiteX7" fmla="*/ 288531 w 1069683"/>
                <a:gd name="connsiteY7" fmla="*/ 572773 h 1258940"/>
                <a:gd name="connsiteX8" fmla="*/ 497026 w 1069683"/>
                <a:gd name="connsiteY8" fmla="*/ 230245 h 1258940"/>
                <a:gd name="connsiteX9" fmla="*/ 713864 w 1069683"/>
                <a:gd name="connsiteY9" fmla="*/ 28891 h 1258940"/>
                <a:gd name="connsiteX10" fmla="*/ 902103 w 1069683"/>
                <a:gd name="connsiteY10" fmla="*/ 221340 h 1258940"/>
                <a:gd name="connsiteX11" fmla="*/ 803800 w 1069683"/>
                <a:gd name="connsiteY11" fmla="*/ 456003 h 1258940"/>
                <a:gd name="connsiteX12" fmla="*/ 692421 w 1069683"/>
                <a:gd name="connsiteY12" fmla="*/ 720512 h 1258940"/>
                <a:gd name="connsiteX13" fmla="*/ 387419 w 1069683"/>
                <a:gd name="connsiteY13" fmla="*/ 971291 h 1258940"/>
                <a:gd name="connsiteX14" fmla="*/ 567936 w 1069683"/>
                <a:gd name="connsiteY14" fmla="*/ 829529 h 1258940"/>
                <a:gd name="connsiteX15" fmla="*/ 806791 w 1069683"/>
                <a:gd name="connsiteY15" fmla="*/ 548945 h 1258940"/>
                <a:gd name="connsiteX16" fmla="*/ 922359 w 1069683"/>
                <a:gd name="connsiteY16" fmla="*/ 193316 h 1258940"/>
                <a:gd name="connsiteX17" fmla="*/ 1068899 w 1069683"/>
                <a:gd name="connsiteY17" fmla="*/ 557880 h 1258940"/>
                <a:gd name="connsiteX18" fmla="*/ 854447 w 1069683"/>
                <a:gd name="connsiteY18" fmla="*/ 1037419 h 1258940"/>
                <a:gd name="connsiteX19" fmla="*/ 362994 w 1069683"/>
                <a:gd name="connsiteY19" fmla="*/ 1254849 h 1258940"/>
                <a:gd name="connsiteX20" fmla="*/ 136628 w 1069683"/>
                <a:gd name="connsiteY20" fmla="*/ 1165494 h 1258940"/>
                <a:gd name="connsiteX21" fmla="*/ 97907 w 1069683"/>
                <a:gd name="connsiteY21" fmla="*/ 992741 h 1258940"/>
                <a:gd name="connsiteX22" fmla="*/ 312359 w 1069683"/>
                <a:gd name="connsiteY22" fmla="*/ 921257 h 1258940"/>
                <a:gd name="connsiteX23" fmla="*/ 497026 w 1069683"/>
                <a:gd name="connsiteY23" fmla="*/ 665106 h 1258940"/>
                <a:gd name="connsiteX24" fmla="*/ 613188 w 1069683"/>
                <a:gd name="connsiteY24" fmla="*/ 391084 h 1258940"/>
                <a:gd name="connsiteX25" fmla="*/ 711479 w 1069683"/>
                <a:gd name="connsiteY25" fmla="*/ 212374 h 1258940"/>
                <a:gd name="connsiteX26" fmla="*/ 544683 w 1069683"/>
                <a:gd name="connsiteY26" fmla="*/ 477461 h 1258940"/>
                <a:gd name="connsiteX27" fmla="*/ 392779 w 1069683"/>
                <a:gd name="connsiteY27" fmla="*/ 796160 h 1258940"/>
                <a:gd name="connsiteX28" fmla="*/ 231940 w 1069683"/>
                <a:gd name="connsiteY28" fmla="*/ 936150 h 1258940"/>
                <a:gd name="connsiteX29" fmla="*/ 29402 w 1069683"/>
                <a:gd name="connsiteY29" fmla="*/ 918279 h 1258940"/>
                <a:gd name="connsiteX30" fmla="*/ 11531 w 1069683"/>
                <a:gd name="connsiteY30" fmla="*/ 605536 h 1258940"/>
                <a:gd name="connsiteX31" fmla="*/ 103864 w 1069683"/>
                <a:gd name="connsiteY31" fmla="*/ 423848 h 1258940"/>
                <a:gd name="connsiteX32" fmla="*/ 220026 w 1069683"/>
                <a:gd name="connsiteY32" fmla="*/ 352363 h 1258940"/>
                <a:gd name="connsiteX0" fmla="*/ 220026 w 1069683"/>
                <a:gd name="connsiteY0" fmla="*/ 352363 h 1258940"/>
                <a:gd name="connsiteX1" fmla="*/ 11531 w 1069683"/>
                <a:gd name="connsiteY1" fmla="*/ 313643 h 1258940"/>
                <a:gd name="connsiteX2" fmla="*/ 53230 w 1069683"/>
                <a:gd name="connsiteY2" fmla="*/ 45578 h 1258940"/>
                <a:gd name="connsiteX3" fmla="*/ 273639 w 1069683"/>
                <a:gd name="connsiteY3" fmla="*/ 30685 h 1258940"/>
                <a:gd name="connsiteX4" fmla="*/ 443413 w 1069683"/>
                <a:gd name="connsiteY4" fmla="*/ 355342 h 1258940"/>
                <a:gd name="connsiteX5" fmla="*/ 193219 w 1069683"/>
                <a:gd name="connsiteY5" fmla="*/ 644257 h 1258940"/>
                <a:gd name="connsiteX6" fmla="*/ 190241 w 1069683"/>
                <a:gd name="connsiteY6" fmla="*/ 796160 h 1258940"/>
                <a:gd name="connsiteX7" fmla="*/ 288531 w 1069683"/>
                <a:gd name="connsiteY7" fmla="*/ 572773 h 1258940"/>
                <a:gd name="connsiteX8" fmla="*/ 497026 w 1069683"/>
                <a:gd name="connsiteY8" fmla="*/ 230245 h 1258940"/>
                <a:gd name="connsiteX9" fmla="*/ 713864 w 1069683"/>
                <a:gd name="connsiteY9" fmla="*/ 28891 h 1258940"/>
                <a:gd name="connsiteX10" fmla="*/ 902103 w 1069683"/>
                <a:gd name="connsiteY10" fmla="*/ 221340 h 1258940"/>
                <a:gd name="connsiteX11" fmla="*/ 803800 w 1069683"/>
                <a:gd name="connsiteY11" fmla="*/ 456003 h 1258940"/>
                <a:gd name="connsiteX12" fmla="*/ 692421 w 1069683"/>
                <a:gd name="connsiteY12" fmla="*/ 720512 h 1258940"/>
                <a:gd name="connsiteX13" fmla="*/ 387419 w 1069683"/>
                <a:gd name="connsiteY13" fmla="*/ 971291 h 1258940"/>
                <a:gd name="connsiteX14" fmla="*/ 567936 w 1069683"/>
                <a:gd name="connsiteY14" fmla="*/ 829529 h 1258940"/>
                <a:gd name="connsiteX15" fmla="*/ 806791 w 1069683"/>
                <a:gd name="connsiteY15" fmla="*/ 548945 h 1258940"/>
                <a:gd name="connsiteX16" fmla="*/ 922359 w 1069683"/>
                <a:gd name="connsiteY16" fmla="*/ 193316 h 1258940"/>
                <a:gd name="connsiteX17" fmla="*/ 1068899 w 1069683"/>
                <a:gd name="connsiteY17" fmla="*/ 557880 h 1258940"/>
                <a:gd name="connsiteX18" fmla="*/ 854447 w 1069683"/>
                <a:gd name="connsiteY18" fmla="*/ 1037419 h 1258940"/>
                <a:gd name="connsiteX19" fmla="*/ 362994 w 1069683"/>
                <a:gd name="connsiteY19" fmla="*/ 1254849 h 1258940"/>
                <a:gd name="connsiteX20" fmla="*/ 136628 w 1069683"/>
                <a:gd name="connsiteY20" fmla="*/ 1165494 h 1258940"/>
                <a:gd name="connsiteX21" fmla="*/ 97907 w 1069683"/>
                <a:gd name="connsiteY21" fmla="*/ 992741 h 1258940"/>
                <a:gd name="connsiteX22" fmla="*/ 312359 w 1069683"/>
                <a:gd name="connsiteY22" fmla="*/ 921257 h 1258940"/>
                <a:gd name="connsiteX23" fmla="*/ 497026 w 1069683"/>
                <a:gd name="connsiteY23" fmla="*/ 665106 h 1258940"/>
                <a:gd name="connsiteX24" fmla="*/ 613188 w 1069683"/>
                <a:gd name="connsiteY24" fmla="*/ 391084 h 1258940"/>
                <a:gd name="connsiteX25" fmla="*/ 711479 w 1069683"/>
                <a:gd name="connsiteY25" fmla="*/ 212374 h 1258940"/>
                <a:gd name="connsiteX26" fmla="*/ 544683 w 1069683"/>
                <a:gd name="connsiteY26" fmla="*/ 477461 h 1258940"/>
                <a:gd name="connsiteX27" fmla="*/ 392779 w 1069683"/>
                <a:gd name="connsiteY27" fmla="*/ 796160 h 1258940"/>
                <a:gd name="connsiteX28" fmla="*/ 231940 w 1069683"/>
                <a:gd name="connsiteY28" fmla="*/ 936150 h 1258940"/>
                <a:gd name="connsiteX29" fmla="*/ 29402 w 1069683"/>
                <a:gd name="connsiteY29" fmla="*/ 918279 h 1258940"/>
                <a:gd name="connsiteX30" fmla="*/ 11531 w 1069683"/>
                <a:gd name="connsiteY30" fmla="*/ 605536 h 1258940"/>
                <a:gd name="connsiteX31" fmla="*/ 103864 w 1069683"/>
                <a:gd name="connsiteY31" fmla="*/ 423848 h 1258940"/>
                <a:gd name="connsiteX32" fmla="*/ 220026 w 1069683"/>
                <a:gd name="connsiteY32" fmla="*/ 352363 h 1258940"/>
                <a:gd name="connsiteX0" fmla="*/ 220026 w 1071449"/>
                <a:gd name="connsiteY0" fmla="*/ 352363 h 1258940"/>
                <a:gd name="connsiteX1" fmla="*/ 11531 w 1071449"/>
                <a:gd name="connsiteY1" fmla="*/ 313643 h 1258940"/>
                <a:gd name="connsiteX2" fmla="*/ 53230 w 1071449"/>
                <a:gd name="connsiteY2" fmla="*/ 45578 h 1258940"/>
                <a:gd name="connsiteX3" fmla="*/ 273639 w 1071449"/>
                <a:gd name="connsiteY3" fmla="*/ 30685 h 1258940"/>
                <a:gd name="connsiteX4" fmla="*/ 443413 w 1071449"/>
                <a:gd name="connsiteY4" fmla="*/ 355342 h 1258940"/>
                <a:gd name="connsiteX5" fmla="*/ 193219 w 1071449"/>
                <a:gd name="connsiteY5" fmla="*/ 644257 h 1258940"/>
                <a:gd name="connsiteX6" fmla="*/ 190241 w 1071449"/>
                <a:gd name="connsiteY6" fmla="*/ 796160 h 1258940"/>
                <a:gd name="connsiteX7" fmla="*/ 288531 w 1071449"/>
                <a:gd name="connsiteY7" fmla="*/ 572773 h 1258940"/>
                <a:gd name="connsiteX8" fmla="*/ 497026 w 1071449"/>
                <a:gd name="connsiteY8" fmla="*/ 230245 h 1258940"/>
                <a:gd name="connsiteX9" fmla="*/ 713864 w 1071449"/>
                <a:gd name="connsiteY9" fmla="*/ 28891 h 1258940"/>
                <a:gd name="connsiteX10" fmla="*/ 902103 w 1071449"/>
                <a:gd name="connsiteY10" fmla="*/ 221340 h 1258940"/>
                <a:gd name="connsiteX11" fmla="*/ 803800 w 1071449"/>
                <a:gd name="connsiteY11" fmla="*/ 456003 h 1258940"/>
                <a:gd name="connsiteX12" fmla="*/ 692421 w 1071449"/>
                <a:gd name="connsiteY12" fmla="*/ 720512 h 1258940"/>
                <a:gd name="connsiteX13" fmla="*/ 387419 w 1071449"/>
                <a:gd name="connsiteY13" fmla="*/ 971291 h 1258940"/>
                <a:gd name="connsiteX14" fmla="*/ 567936 w 1071449"/>
                <a:gd name="connsiteY14" fmla="*/ 829529 h 1258940"/>
                <a:gd name="connsiteX15" fmla="*/ 806791 w 1071449"/>
                <a:gd name="connsiteY15" fmla="*/ 548945 h 1258940"/>
                <a:gd name="connsiteX16" fmla="*/ 922359 w 1071449"/>
                <a:gd name="connsiteY16" fmla="*/ 193316 h 1258940"/>
                <a:gd name="connsiteX17" fmla="*/ 1068899 w 1071449"/>
                <a:gd name="connsiteY17" fmla="*/ 557880 h 1258940"/>
                <a:gd name="connsiteX18" fmla="*/ 854447 w 1071449"/>
                <a:gd name="connsiteY18" fmla="*/ 1037419 h 1258940"/>
                <a:gd name="connsiteX19" fmla="*/ 362994 w 1071449"/>
                <a:gd name="connsiteY19" fmla="*/ 1254849 h 1258940"/>
                <a:gd name="connsiteX20" fmla="*/ 136628 w 1071449"/>
                <a:gd name="connsiteY20" fmla="*/ 1165494 h 1258940"/>
                <a:gd name="connsiteX21" fmla="*/ 97907 w 1071449"/>
                <a:gd name="connsiteY21" fmla="*/ 992741 h 1258940"/>
                <a:gd name="connsiteX22" fmla="*/ 312359 w 1071449"/>
                <a:gd name="connsiteY22" fmla="*/ 921257 h 1258940"/>
                <a:gd name="connsiteX23" fmla="*/ 497026 w 1071449"/>
                <a:gd name="connsiteY23" fmla="*/ 665106 h 1258940"/>
                <a:gd name="connsiteX24" fmla="*/ 613188 w 1071449"/>
                <a:gd name="connsiteY24" fmla="*/ 391084 h 1258940"/>
                <a:gd name="connsiteX25" fmla="*/ 711479 w 1071449"/>
                <a:gd name="connsiteY25" fmla="*/ 212374 h 1258940"/>
                <a:gd name="connsiteX26" fmla="*/ 544683 w 1071449"/>
                <a:gd name="connsiteY26" fmla="*/ 477461 h 1258940"/>
                <a:gd name="connsiteX27" fmla="*/ 392779 w 1071449"/>
                <a:gd name="connsiteY27" fmla="*/ 796160 h 1258940"/>
                <a:gd name="connsiteX28" fmla="*/ 231940 w 1071449"/>
                <a:gd name="connsiteY28" fmla="*/ 936150 h 1258940"/>
                <a:gd name="connsiteX29" fmla="*/ 29402 w 1071449"/>
                <a:gd name="connsiteY29" fmla="*/ 918279 h 1258940"/>
                <a:gd name="connsiteX30" fmla="*/ 11531 w 1071449"/>
                <a:gd name="connsiteY30" fmla="*/ 605536 h 1258940"/>
                <a:gd name="connsiteX31" fmla="*/ 103864 w 1071449"/>
                <a:gd name="connsiteY31" fmla="*/ 423848 h 1258940"/>
                <a:gd name="connsiteX32" fmla="*/ 220026 w 1071449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43413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03800 w 1076044"/>
                <a:gd name="connsiteY11" fmla="*/ 456003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806791 w 1076044"/>
                <a:gd name="connsiteY15" fmla="*/ 548945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43413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03800 w 1076044"/>
                <a:gd name="connsiteY11" fmla="*/ 456003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806791 w 1076044"/>
                <a:gd name="connsiteY15" fmla="*/ 548945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43413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806791 w 1076044"/>
                <a:gd name="connsiteY15" fmla="*/ 548945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43413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806791 w 1076044"/>
                <a:gd name="connsiteY15" fmla="*/ 548945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43413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43413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44683 w 1076044"/>
                <a:gd name="connsiteY26" fmla="*/ 477461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13188 w 1076044"/>
                <a:gd name="connsiteY24" fmla="*/ 391084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1282 w 1076044"/>
                <a:gd name="connsiteY24" fmla="*/ 387512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1940 w 1076044"/>
                <a:gd name="connsiteY28" fmla="*/ 936150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30750 w 1076044"/>
                <a:gd name="connsiteY28" fmla="*/ 946866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103864 w 1076044"/>
                <a:gd name="connsiteY31" fmla="*/ 423848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70527 w 1076044"/>
                <a:gd name="connsiteY31" fmla="*/ 358364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70527 w 1076044"/>
                <a:gd name="connsiteY31" fmla="*/ 358364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70527 w 1076044"/>
                <a:gd name="connsiteY31" fmla="*/ 358364 h 1258940"/>
                <a:gd name="connsiteX32" fmla="*/ 220026 w 1076044"/>
                <a:gd name="connsiteY32" fmla="*/ 352363 h 1258940"/>
                <a:gd name="connsiteX0" fmla="*/ 220026 w 1076044"/>
                <a:gd name="connsiteY0" fmla="*/ 352363 h 1258940"/>
                <a:gd name="connsiteX1" fmla="*/ 11531 w 1076044"/>
                <a:gd name="connsiteY1" fmla="*/ 313643 h 1258940"/>
                <a:gd name="connsiteX2" fmla="*/ 53230 w 1076044"/>
                <a:gd name="connsiteY2" fmla="*/ 45578 h 1258940"/>
                <a:gd name="connsiteX3" fmla="*/ 273639 w 1076044"/>
                <a:gd name="connsiteY3" fmla="*/ 30685 h 1258940"/>
                <a:gd name="connsiteX4" fmla="*/ 433888 w 1076044"/>
                <a:gd name="connsiteY4" fmla="*/ 355342 h 1258940"/>
                <a:gd name="connsiteX5" fmla="*/ 193219 w 1076044"/>
                <a:gd name="connsiteY5" fmla="*/ 644257 h 1258940"/>
                <a:gd name="connsiteX6" fmla="*/ 190241 w 1076044"/>
                <a:gd name="connsiteY6" fmla="*/ 796160 h 1258940"/>
                <a:gd name="connsiteX7" fmla="*/ 288531 w 1076044"/>
                <a:gd name="connsiteY7" fmla="*/ 572773 h 1258940"/>
                <a:gd name="connsiteX8" fmla="*/ 497026 w 1076044"/>
                <a:gd name="connsiteY8" fmla="*/ 230245 h 1258940"/>
                <a:gd name="connsiteX9" fmla="*/ 713864 w 1076044"/>
                <a:gd name="connsiteY9" fmla="*/ 28891 h 1258940"/>
                <a:gd name="connsiteX10" fmla="*/ 902103 w 1076044"/>
                <a:gd name="connsiteY10" fmla="*/ 221340 h 1258940"/>
                <a:gd name="connsiteX11" fmla="*/ 814516 w 1076044"/>
                <a:gd name="connsiteY11" fmla="*/ 458384 h 1258940"/>
                <a:gd name="connsiteX12" fmla="*/ 692421 w 1076044"/>
                <a:gd name="connsiteY12" fmla="*/ 720512 h 1258940"/>
                <a:gd name="connsiteX13" fmla="*/ 387419 w 1076044"/>
                <a:gd name="connsiteY13" fmla="*/ 971291 h 1258940"/>
                <a:gd name="connsiteX14" fmla="*/ 567936 w 1076044"/>
                <a:gd name="connsiteY14" fmla="*/ 829529 h 1258940"/>
                <a:gd name="connsiteX15" fmla="*/ 797266 w 1076044"/>
                <a:gd name="connsiteY15" fmla="*/ 541801 h 1258940"/>
                <a:gd name="connsiteX16" fmla="*/ 922359 w 1076044"/>
                <a:gd name="connsiteY16" fmla="*/ 193316 h 1258940"/>
                <a:gd name="connsiteX17" fmla="*/ 1068899 w 1076044"/>
                <a:gd name="connsiteY17" fmla="*/ 557880 h 1258940"/>
                <a:gd name="connsiteX18" fmla="*/ 854447 w 1076044"/>
                <a:gd name="connsiteY18" fmla="*/ 1037419 h 1258940"/>
                <a:gd name="connsiteX19" fmla="*/ 362994 w 1076044"/>
                <a:gd name="connsiteY19" fmla="*/ 1254849 h 1258940"/>
                <a:gd name="connsiteX20" fmla="*/ 136628 w 1076044"/>
                <a:gd name="connsiteY20" fmla="*/ 1165494 h 1258940"/>
                <a:gd name="connsiteX21" fmla="*/ 97907 w 1076044"/>
                <a:gd name="connsiteY21" fmla="*/ 992741 h 1258940"/>
                <a:gd name="connsiteX22" fmla="*/ 312359 w 1076044"/>
                <a:gd name="connsiteY22" fmla="*/ 921257 h 1258940"/>
                <a:gd name="connsiteX23" fmla="*/ 497026 w 1076044"/>
                <a:gd name="connsiteY23" fmla="*/ 665106 h 1258940"/>
                <a:gd name="connsiteX24" fmla="*/ 604854 w 1076044"/>
                <a:gd name="connsiteY24" fmla="*/ 394656 h 1258940"/>
                <a:gd name="connsiteX25" fmla="*/ 711479 w 1076044"/>
                <a:gd name="connsiteY25" fmla="*/ 212374 h 1258940"/>
                <a:gd name="connsiteX26" fmla="*/ 566115 w 1076044"/>
                <a:gd name="connsiteY26" fmla="*/ 494130 h 1258940"/>
                <a:gd name="connsiteX27" fmla="*/ 392779 w 1076044"/>
                <a:gd name="connsiteY27" fmla="*/ 796160 h 1258940"/>
                <a:gd name="connsiteX28" fmla="*/ 242656 w 1076044"/>
                <a:gd name="connsiteY28" fmla="*/ 961154 h 1258940"/>
                <a:gd name="connsiteX29" fmla="*/ 29402 w 1076044"/>
                <a:gd name="connsiteY29" fmla="*/ 918279 h 1258940"/>
                <a:gd name="connsiteX30" fmla="*/ 11531 w 1076044"/>
                <a:gd name="connsiteY30" fmla="*/ 605536 h 1258940"/>
                <a:gd name="connsiteX31" fmla="*/ 70527 w 1076044"/>
                <a:gd name="connsiteY31" fmla="*/ 358364 h 1258940"/>
                <a:gd name="connsiteX32" fmla="*/ 220026 w 1076044"/>
                <a:gd name="connsiteY32" fmla="*/ 352363 h 1258940"/>
                <a:gd name="connsiteX0" fmla="*/ 272411 w 1079614"/>
                <a:gd name="connsiteY0" fmla="*/ 347600 h 1258940"/>
                <a:gd name="connsiteX1" fmla="*/ 15101 w 1079614"/>
                <a:gd name="connsiteY1" fmla="*/ 313643 h 1258940"/>
                <a:gd name="connsiteX2" fmla="*/ 56800 w 1079614"/>
                <a:gd name="connsiteY2" fmla="*/ 45578 h 1258940"/>
                <a:gd name="connsiteX3" fmla="*/ 277209 w 1079614"/>
                <a:gd name="connsiteY3" fmla="*/ 30685 h 1258940"/>
                <a:gd name="connsiteX4" fmla="*/ 437458 w 1079614"/>
                <a:gd name="connsiteY4" fmla="*/ 355342 h 1258940"/>
                <a:gd name="connsiteX5" fmla="*/ 196789 w 1079614"/>
                <a:gd name="connsiteY5" fmla="*/ 644257 h 1258940"/>
                <a:gd name="connsiteX6" fmla="*/ 193811 w 1079614"/>
                <a:gd name="connsiteY6" fmla="*/ 796160 h 1258940"/>
                <a:gd name="connsiteX7" fmla="*/ 292101 w 1079614"/>
                <a:gd name="connsiteY7" fmla="*/ 572773 h 1258940"/>
                <a:gd name="connsiteX8" fmla="*/ 500596 w 1079614"/>
                <a:gd name="connsiteY8" fmla="*/ 230245 h 1258940"/>
                <a:gd name="connsiteX9" fmla="*/ 717434 w 1079614"/>
                <a:gd name="connsiteY9" fmla="*/ 28891 h 1258940"/>
                <a:gd name="connsiteX10" fmla="*/ 905673 w 1079614"/>
                <a:gd name="connsiteY10" fmla="*/ 221340 h 1258940"/>
                <a:gd name="connsiteX11" fmla="*/ 818086 w 1079614"/>
                <a:gd name="connsiteY11" fmla="*/ 458384 h 1258940"/>
                <a:gd name="connsiteX12" fmla="*/ 695991 w 1079614"/>
                <a:gd name="connsiteY12" fmla="*/ 720512 h 1258940"/>
                <a:gd name="connsiteX13" fmla="*/ 390989 w 1079614"/>
                <a:gd name="connsiteY13" fmla="*/ 971291 h 1258940"/>
                <a:gd name="connsiteX14" fmla="*/ 571506 w 1079614"/>
                <a:gd name="connsiteY14" fmla="*/ 829529 h 1258940"/>
                <a:gd name="connsiteX15" fmla="*/ 800836 w 1079614"/>
                <a:gd name="connsiteY15" fmla="*/ 541801 h 1258940"/>
                <a:gd name="connsiteX16" fmla="*/ 925929 w 1079614"/>
                <a:gd name="connsiteY16" fmla="*/ 193316 h 1258940"/>
                <a:gd name="connsiteX17" fmla="*/ 1072469 w 1079614"/>
                <a:gd name="connsiteY17" fmla="*/ 557880 h 1258940"/>
                <a:gd name="connsiteX18" fmla="*/ 858017 w 1079614"/>
                <a:gd name="connsiteY18" fmla="*/ 1037419 h 1258940"/>
                <a:gd name="connsiteX19" fmla="*/ 366564 w 1079614"/>
                <a:gd name="connsiteY19" fmla="*/ 1254849 h 1258940"/>
                <a:gd name="connsiteX20" fmla="*/ 140198 w 1079614"/>
                <a:gd name="connsiteY20" fmla="*/ 1165494 h 1258940"/>
                <a:gd name="connsiteX21" fmla="*/ 101477 w 1079614"/>
                <a:gd name="connsiteY21" fmla="*/ 992741 h 1258940"/>
                <a:gd name="connsiteX22" fmla="*/ 315929 w 1079614"/>
                <a:gd name="connsiteY22" fmla="*/ 921257 h 1258940"/>
                <a:gd name="connsiteX23" fmla="*/ 500596 w 1079614"/>
                <a:gd name="connsiteY23" fmla="*/ 665106 h 1258940"/>
                <a:gd name="connsiteX24" fmla="*/ 608424 w 1079614"/>
                <a:gd name="connsiteY24" fmla="*/ 394656 h 1258940"/>
                <a:gd name="connsiteX25" fmla="*/ 715049 w 1079614"/>
                <a:gd name="connsiteY25" fmla="*/ 212374 h 1258940"/>
                <a:gd name="connsiteX26" fmla="*/ 569685 w 1079614"/>
                <a:gd name="connsiteY26" fmla="*/ 494130 h 1258940"/>
                <a:gd name="connsiteX27" fmla="*/ 396349 w 1079614"/>
                <a:gd name="connsiteY27" fmla="*/ 796160 h 1258940"/>
                <a:gd name="connsiteX28" fmla="*/ 246226 w 1079614"/>
                <a:gd name="connsiteY28" fmla="*/ 961154 h 1258940"/>
                <a:gd name="connsiteX29" fmla="*/ 32972 w 1079614"/>
                <a:gd name="connsiteY29" fmla="*/ 918279 h 1258940"/>
                <a:gd name="connsiteX30" fmla="*/ 15101 w 1079614"/>
                <a:gd name="connsiteY30" fmla="*/ 605536 h 1258940"/>
                <a:gd name="connsiteX31" fmla="*/ 74097 w 1079614"/>
                <a:gd name="connsiteY31" fmla="*/ 358364 h 1258940"/>
                <a:gd name="connsiteX32" fmla="*/ 272411 w 1079614"/>
                <a:gd name="connsiteY32" fmla="*/ 347600 h 1258940"/>
                <a:gd name="connsiteX0" fmla="*/ 272411 w 1079614"/>
                <a:gd name="connsiteY0" fmla="*/ 347600 h 1258940"/>
                <a:gd name="connsiteX1" fmla="*/ 15101 w 1079614"/>
                <a:gd name="connsiteY1" fmla="*/ 313643 h 1258940"/>
                <a:gd name="connsiteX2" fmla="*/ 56800 w 1079614"/>
                <a:gd name="connsiteY2" fmla="*/ 45578 h 1258940"/>
                <a:gd name="connsiteX3" fmla="*/ 277209 w 1079614"/>
                <a:gd name="connsiteY3" fmla="*/ 30685 h 1258940"/>
                <a:gd name="connsiteX4" fmla="*/ 437458 w 1079614"/>
                <a:gd name="connsiteY4" fmla="*/ 355342 h 1258940"/>
                <a:gd name="connsiteX5" fmla="*/ 196789 w 1079614"/>
                <a:gd name="connsiteY5" fmla="*/ 644257 h 1258940"/>
                <a:gd name="connsiteX6" fmla="*/ 193811 w 1079614"/>
                <a:gd name="connsiteY6" fmla="*/ 796160 h 1258940"/>
                <a:gd name="connsiteX7" fmla="*/ 292101 w 1079614"/>
                <a:gd name="connsiteY7" fmla="*/ 572773 h 1258940"/>
                <a:gd name="connsiteX8" fmla="*/ 500596 w 1079614"/>
                <a:gd name="connsiteY8" fmla="*/ 230245 h 1258940"/>
                <a:gd name="connsiteX9" fmla="*/ 717434 w 1079614"/>
                <a:gd name="connsiteY9" fmla="*/ 28891 h 1258940"/>
                <a:gd name="connsiteX10" fmla="*/ 905673 w 1079614"/>
                <a:gd name="connsiteY10" fmla="*/ 221340 h 1258940"/>
                <a:gd name="connsiteX11" fmla="*/ 818086 w 1079614"/>
                <a:gd name="connsiteY11" fmla="*/ 458384 h 1258940"/>
                <a:gd name="connsiteX12" fmla="*/ 695991 w 1079614"/>
                <a:gd name="connsiteY12" fmla="*/ 720512 h 1258940"/>
                <a:gd name="connsiteX13" fmla="*/ 390989 w 1079614"/>
                <a:gd name="connsiteY13" fmla="*/ 971291 h 1258940"/>
                <a:gd name="connsiteX14" fmla="*/ 571506 w 1079614"/>
                <a:gd name="connsiteY14" fmla="*/ 829529 h 1258940"/>
                <a:gd name="connsiteX15" fmla="*/ 800836 w 1079614"/>
                <a:gd name="connsiteY15" fmla="*/ 541801 h 1258940"/>
                <a:gd name="connsiteX16" fmla="*/ 925929 w 1079614"/>
                <a:gd name="connsiteY16" fmla="*/ 193316 h 1258940"/>
                <a:gd name="connsiteX17" fmla="*/ 1072469 w 1079614"/>
                <a:gd name="connsiteY17" fmla="*/ 557880 h 1258940"/>
                <a:gd name="connsiteX18" fmla="*/ 858017 w 1079614"/>
                <a:gd name="connsiteY18" fmla="*/ 1037419 h 1258940"/>
                <a:gd name="connsiteX19" fmla="*/ 366564 w 1079614"/>
                <a:gd name="connsiteY19" fmla="*/ 1254849 h 1258940"/>
                <a:gd name="connsiteX20" fmla="*/ 140198 w 1079614"/>
                <a:gd name="connsiteY20" fmla="*/ 1165494 h 1258940"/>
                <a:gd name="connsiteX21" fmla="*/ 101477 w 1079614"/>
                <a:gd name="connsiteY21" fmla="*/ 992741 h 1258940"/>
                <a:gd name="connsiteX22" fmla="*/ 315929 w 1079614"/>
                <a:gd name="connsiteY22" fmla="*/ 921257 h 1258940"/>
                <a:gd name="connsiteX23" fmla="*/ 500596 w 1079614"/>
                <a:gd name="connsiteY23" fmla="*/ 665106 h 1258940"/>
                <a:gd name="connsiteX24" fmla="*/ 608424 w 1079614"/>
                <a:gd name="connsiteY24" fmla="*/ 394656 h 1258940"/>
                <a:gd name="connsiteX25" fmla="*/ 715049 w 1079614"/>
                <a:gd name="connsiteY25" fmla="*/ 212374 h 1258940"/>
                <a:gd name="connsiteX26" fmla="*/ 569685 w 1079614"/>
                <a:gd name="connsiteY26" fmla="*/ 494130 h 1258940"/>
                <a:gd name="connsiteX27" fmla="*/ 396349 w 1079614"/>
                <a:gd name="connsiteY27" fmla="*/ 796160 h 1258940"/>
                <a:gd name="connsiteX28" fmla="*/ 246226 w 1079614"/>
                <a:gd name="connsiteY28" fmla="*/ 961154 h 1258940"/>
                <a:gd name="connsiteX29" fmla="*/ 32972 w 1079614"/>
                <a:gd name="connsiteY29" fmla="*/ 918279 h 1258940"/>
                <a:gd name="connsiteX30" fmla="*/ 15101 w 1079614"/>
                <a:gd name="connsiteY30" fmla="*/ 605536 h 1258940"/>
                <a:gd name="connsiteX31" fmla="*/ 74097 w 1079614"/>
                <a:gd name="connsiteY31" fmla="*/ 358364 h 1258940"/>
                <a:gd name="connsiteX32" fmla="*/ 272411 w 1079614"/>
                <a:gd name="connsiteY32" fmla="*/ 347600 h 1258940"/>
                <a:gd name="connsiteX0" fmla="*/ 272411 w 1079614"/>
                <a:gd name="connsiteY0" fmla="*/ 347600 h 1258940"/>
                <a:gd name="connsiteX1" fmla="*/ 15101 w 1079614"/>
                <a:gd name="connsiteY1" fmla="*/ 313643 h 1258940"/>
                <a:gd name="connsiteX2" fmla="*/ 56800 w 1079614"/>
                <a:gd name="connsiteY2" fmla="*/ 45578 h 1258940"/>
                <a:gd name="connsiteX3" fmla="*/ 277209 w 1079614"/>
                <a:gd name="connsiteY3" fmla="*/ 30685 h 1258940"/>
                <a:gd name="connsiteX4" fmla="*/ 437458 w 1079614"/>
                <a:gd name="connsiteY4" fmla="*/ 355342 h 1258940"/>
                <a:gd name="connsiteX5" fmla="*/ 196789 w 1079614"/>
                <a:gd name="connsiteY5" fmla="*/ 644257 h 1258940"/>
                <a:gd name="connsiteX6" fmla="*/ 193811 w 1079614"/>
                <a:gd name="connsiteY6" fmla="*/ 796160 h 1258940"/>
                <a:gd name="connsiteX7" fmla="*/ 292101 w 1079614"/>
                <a:gd name="connsiteY7" fmla="*/ 572773 h 1258940"/>
                <a:gd name="connsiteX8" fmla="*/ 500596 w 1079614"/>
                <a:gd name="connsiteY8" fmla="*/ 230245 h 1258940"/>
                <a:gd name="connsiteX9" fmla="*/ 717434 w 1079614"/>
                <a:gd name="connsiteY9" fmla="*/ 28891 h 1258940"/>
                <a:gd name="connsiteX10" fmla="*/ 905673 w 1079614"/>
                <a:gd name="connsiteY10" fmla="*/ 221340 h 1258940"/>
                <a:gd name="connsiteX11" fmla="*/ 818086 w 1079614"/>
                <a:gd name="connsiteY11" fmla="*/ 458384 h 1258940"/>
                <a:gd name="connsiteX12" fmla="*/ 695991 w 1079614"/>
                <a:gd name="connsiteY12" fmla="*/ 720512 h 1258940"/>
                <a:gd name="connsiteX13" fmla="*/ 390989 w 1079614"/>
                <a:gd name="connsiteY13" fmla="*/ 971291 h 1258940"/>
                <a:gd name="connsiteX14" fmla="*/ 571506 w 1079614"/>
                <a:gd name="connsiteY14" fmla="*/ 829529 h 1258940"/>
                <a:gd name="connsiteX15" fmla="*/ 800836 w 1079614"/>
                <a:gd name="connsiteY15" fmla="*/ 541801 h 1258940"/>
                <a:gd name="connsiteX16" fmla="*/ 925929 w 1079614"/>
                <a:gd name="connsiteY16" fmla="*/ 193316 h 1258940"/>
                <a:gd name="connsiteX17" fmla="*/ 1072469 w 1079614"/>
                <a:gd name="connsiteY17" fmla="*/ 557880 h 1258940"/>
                <a:gd name="connsiteX18" fmla="*/ 858017 w 1079614"/>
                <a:gd name="connsiteY18" fmla="*/ 1037419 h 1258940"/>
                <a:gd name="connsiteX19" fmla="*/ 366564 w 1079614"/>
                <a:gd name="connsiteY19" fmla="*/ 1254849 h 1258940"/>
                <a:gd name="connsiteX20" fmla="*/ 140198 w 1079614"/>
                <a:gd name="connsiteY20" fmla="*/ 1165494 h 1258940"/>
                <a:gd name="connsiteX21" fmla="*/ 101477 w 1079614"/>
                <a:gd name="connsiteY21" fmla="*/ 992741 h 1258940"/>
                <a:gd name="connsiteX22" fmla="*/ 315929 w 1079614"/>
                <a:gd name="connsiteY22" fmla="*/ 921257 h 1258940"/>
                <a:gd name="connsiteX23" fmla="*/ 500596 w 1079614"/>
                <a:gd name="connsiteY23" fmla="*/ 665106 h 1258940"/>
                <a:gd name="connsiteX24" fmla="*/ 608424 w 1079614"/>
                <a:gd name="connsiteY24" fmla="*/ 394656 h 1258940"/>
                <a:gd name="connsiteX25" fmla="*/ 715049 w 1079614"/>
                <a:gd name="connsiteY25" fmla="*/ 212374 h 1258940"/>
                <a:gd name="connsiteX26" fmla="*/ 569685 w 1079614"/>
                <a:gd name="connsiteY26" fmla="*/ 494130 h 1258940"/>
                <a:gd name="connsiteX27" fmla="*/ 396349 w 1079614"/>
                <a:gd name="connsiteY27" fmla="*/ 796160 h 1258940"/>
                <a:gd name="connsiteX28" fmla="*/ 246226 w 1079614"/>
                <a:gd name="connsiteY28" fmla="*/ 961154 h 1258940"/>
                <a:gd name="connsiteX29" fmla="*/ 32972 w 1079614"/>
                <a:gd name="connsiteY29" fmla="*/ 918279 h 1258940"/>
                <a:gd name="connsiteX30" fmla="*/ 15101 w 1079614"/>
                <a:gd name="connsiteY30" fmla="*/ 605536 h 1258940"/>
                <a:gd name="connsiteX31" fmla="*/ 74097 w 1079614"/>
                <a:gd name="connsiteY31" fmla="*/ 358364 h 1258940"/>
                <a:gd name="connsiteX32" fmla="*/ 272411 w 1079614"/>
                <a:gd name="connsiteY32" fmla="*/ 347600 h 1258940"/>
                <a:gd name="connsiteX0" fmla="*/ 272411 w 1079614"/>
                <a:gd name="connsiteY0" fmla="*/ 347600 h 1258940"/>
                <a:gd name="connsiteX1" fmla="*/ 15101 w 1079614"/>
                <a:gd name="connsiteY1" fmla="*/ 313643 h 1258940"/>
                <a:gd name="connsiteX2" fmla="*/ 56800 w 1079614"/>
                <a:gd name="connsiteY2" fmla="*/ 45578 h 1258940"/>
                <a:gd name="connsiteX3" fmla="*/ 277209 w 1079614"/>
                <a:gd name="connsiteY3" fmla="*/ 30685 h 1258940"/>
                <a:gd name="connsiteX4" fmla="*/ 437458 w 1079614"/>
                <a:gd name="connsiteY4" fmla="*/ 355342 h 1258940"/>
                <a:gd name="connsiteX5" fmla="*/ 196789 w 1079614"/>
                <a:gd name="connsiteY5" fmla="*/ 644257 h 1258940"/>
                <a:gd name="connsiteX6" fmla="*/ 193811 w 1079614"/>
                <a:gd name="connsiteY6" fmla="*/ 796160 h 1258940"/>
                <a:gd name="connsiteX7" fmla="*/ 292101 w 1079614"/>
                <a:gd name="connsiteY7" fmla="*/ 572773 h 1258940"/>
                <a:gd name="connsiteX8" fmla="*/ 500596 w 1079614"/>
                <a:gd name="connsiteY8" fmla="*/ 230245 h 1258940"/>
                <a:gd name="connsiteX9" fmla="*/ 717434 w 1079614"/>
                <a:gd name="connsiteY9" fmla="*/ 28891 h 1258940"/>
                <a:gd name="connsiteX10" fmla="*/ 905673 w 1079614"/>
                <a:gd name="connsiteY10" fmla="*/ 221340 h 1258940"/>
                <a:gd name="connsiteX11" fmla="*/ 818086 w 1079614"/>
                <a:gd name="connsiteY11" fmla="*/ 458384 h 1258940"/>
                <a:gd name="connsiteX12" fmla="*/ 695991 w 1079614"/>
                <a:gd name="connsiteY12" fmla="*/ 720512 h 1258940"/>
                <a:gd name="connsiteX13" fmla="*/ 390989 w 1079614"/>
                <a:gd name="connsiteY13" fmla="*/ 971291 h 1258940"/>
                <a:gd name="connsiteX14" fmla="*/ 571506 w 1079614"/>
                <a:gd name="connsiteY14" fmla="*/ 829529 h 1258940"/>
                <a:gd name="connsiteX15" fmla="*/ 800836 w 1079614"/>
                <a:gd name="connsiteY15" fmla="*/ 541801 h 1258940"/>
                <a:gd name="connsiteX16" fmla="*/ 925929 w 1079614"/>
                <a:gd name="connsiteY16" fmla="*/ 193316 h 1258940"/>
                <a:gd name="connsiteX17" fmla="*/ 1072469 w 1079614"/>
                <a:gd name="connsiteY17" fmla="*/ 557880 h 1258940"/>
                <a:gd name="connsiteX18" fmla="*/ 858017 w 1079614"/>
                <a:gd name="connsiteY18" fmla="*/ 1037419 h 1258940"/>
                <a:gd name="connsiteX19" fmla="*/ 366564 w 1079614"/>
                <a:gd name="connsiteY19" fmla="*/ 1254849 h 1258940"/>
                <a:gd name="connsiteX20" fmla="*/ 140198 w 1079614"/>
                <a:gd name="connsiteY20" fmla="*/ 1165494 h 1258940"/>
                <a:gd name="connsiteX21" fmla="*/ 101477 w 1079614"/>
                <a:gd name="connsiteY21" fmla="*/ 992741 h 1258940"/>
                <a:gd name="connsiteX22" fmla="*/ 315929 w 1079614"/>
                <a:gd name="connsiteY22" fmla="*/ 921257 h 1258940"/>
                <a:gd name="connsiteX23" fmla="*/ 500596 w 1079614"/>
                <a:gd name="connsiteY23" fmla="*/ 665106 h 1258940"/>
                <a:gd name="connsiteX24" fmla="*/ 608424 w 1079614"/>
                <a:gd name="connsiteY24" fmla="*/ 394656 h 1258940"/>
                <a:gd name="connsiteX25" fmla="*/ 715049 w 1079614"/>
                <a:gd name="connsiteY25" fmla="*/ 212374 h 1258940"/>
                <a:gd name="connsiteX26" fmla="*/ 569685 w 1079614"/>
                <a:gd name="connsiteY26" fmla="*/ 494130 h 1258940"/>
                <a:gd name="connsiteX27" fmla="*/ 396349 w 1079614"/>
                <a:gd name="connsiteY27" fmla="*/ 796160 h 1258940"/>
                <a:gd name="connsiteX28" fmla="*/ 246226 w 1079614"/>
                <a:gd name="connsiteY28" fmla="*/ 961154 h 1258940"/>
                <a:gd name="connsiteX29" fmla="*/ 32972 w 1079614"/>
                <a:gd name="connsiteY29" fmla="*/ 918279 h 1258940"/>
                <a:gd name="connsiteX30" fmla="*/ 15101 w 1079614"/>
                <a:gd name="connsiteY30" fmla="*/ 605536 h 1258940"/>
                <a:gd name="connsiteX31" fmla="*/ 74097 w 1079614"/>
                <a:gd name="connsiteY31" fmla="*/ 358364 h 1258940"/>
                <a:gd name="connsiteX32" fmla="*/ 272411 w 1079614"/>
                <a:gd name="connsiteY32" fmla="*/ 347600 h 1258940"/>
                <a:gd name="connsiteX0" fmla="*/ 272411 w 1079614"/>
                <a:gd name="connsiteY0" fmla="*/ 347600 h 1258940"/>
                <a:gd name="connsiteX1" fmla="*/ 15101 w 1079614"/>
                <a:gd name="connsiteY1" fmla="*/ 313643 h 1258940"/>
                <a:gd name="connsiteX2" fmla="*/ 56800 w 1079614"/>
                <a:gd name="connsiteY2" fmla="*/ 45578 h 1258940"/>
                <a:gd name="connsiteX3" fmla="*/ 277209 w 1079614"/>
                <a:gd name="connsiteY3" fmla="*/ 30685 h 1258940"/>
                <a:gd name="connsiteX4" fmla="*/ 437458 w 1079614"/>
                <a:gd name="connsiteY4" fmla="*/ 355342 h 1258940"/>
                <a:gd name="connsiteX5" fmla="*/ 196789 w 1079614"/>
                <a:gd name="connsiteY5" fmla="*/ 644257 h 1258940"/>
                <a:gd name="connsiteX6" fmla="*/ 193811 w 1079614"/>
                <a:gd name="connsiteY6" fmla="*/ 796160 h 1258940"/>
                <a:gd name="connsiteX7" fmla="*/ 292101 w 1079614"/>
                <a:gd name="connsiteY7" fmla="*/ 572773 h 1258940"/>
                <a:gd name="connsiteX8" fmla="*/ 500596 w 1079614"/>
                <a:gd name="connsiteY8" fmla="*/ 230245 h 1258940"/>
                <a:gd name="connsiteX9" fmla="*/ 717434 w 1079614"/>
                <a:gd name="connsiteY9" fmla="*/ 28891 h 1258940"/>
                <a:gd name="connsiteX10" fmla="*/ 905673 w 1079614"/>
                <a:gd name="connsiteY10" fmla="*/ 221340 h 1258940"/>
                <a:gd name="connsiteX11" fmla="*/ 818086 w 1079614"/>
                <a:gd name="connsiteY11" fmla="*/ 458384 h 1258940"/>
                <a:gd name="connsiteX12" fmla="*/ 695991 w 1079614"/>
                <a:gd name="connsiteY12" fmla="*/ 720512 h 1258940"/>
                <a:gd name="connsiteX13" fmla="*/ 390989 w 1079614"/>
                <a:gd name="connsiteY13" fmla="*/ 971291 h 1258940"/>
                <a:gd name="connsiteX14" fmla="*/ 571506 w 1079614"/>
                <a:gd name="connsiteY14" fmla="*/ 829529 h 1258940"/>
                <a:gd name="connsiteX15" fmla="*/ 800836 w 1079614"/>
                <a:gd name="connsiteY15" fmla="*/ 541801 h 1258940"/>
                <a:gd name="connsiteX16" fmla="*/ 925929 w 1079614"/>
                <a:gd name="connsiteY16" fmla="*/ 193316 h 1258940"/>
                <a:gd name="connsiteX17" fmla="*/ 1072469 w 1079614"/>
                <a:gd name="connsiteY17" fmla="*/ 557880 h 1258940"/>
                <a:gd name="connsiteX18" fmla="*/ 858017 w 1079614"/>
                <a:gd name="connsiteY18" fmla="*/ 1037419 h 1258940"/>
                <a:gd name="connsiteX19" fmla="*/ 366564 w 1079614"/>
                <a:gd name="connsiteY19" fmla="*/ 1254849 h 1258940"/>
                <a:gd name="connsiteX20" fmla="*/ 140198 w 1079614"/>
                <a:gd name="connsiteY20" fmla="*/ 1165494 h 1258940"/>
                <a:gd name="connsiteX21" fmla="*/ 101477 w 1079614"/>
                <a:gd name="connsiteY21" fmla="*/ 992741 h 1258940"/>
                <a:gd name="connsiteX22" fmla="*/ 315929 w 1079614"/>
                <a:gd name="connsiteY22" fmla="*/ 921257 h 1258940"/>
                <a:gd name="connsiteX23" fmla="*/ 500596 w 1079614"/>
                <a:gd name="connsiteY23" fmla="*/ 665106 h 1258940"/>
                <a:gd name="connsiteX24" fmla="*/ 608424 w 1079614"/>
                <a:gd name="connsiteY24" fmla="*/ 394656 h 1258940"/>
                <a:gd name="connsiteX25" fmla="*/ 715049 w 1079614"/>
                <a:gd name="connsiteY25" fmla="*/ 212374 h 1258940"/>
                <a:gd name="connsiteX26" fmla="*/ 569685 w 1079614"/>
                <a:gd name="connsiteY26" fmla="*/ 494130 h 1258940"/>
                <a:gd name="connsiteX27" fmla="*/ 396349 w 1079614"/>
                <a:gd name="connsiteY27" fmla="*/ 796160 h 1258940"/>
                <a:gd name="connsiteX28" fmla="*/ 246226 w 1079614"/>
                <a:gd name="connsiteY28" fmla="*/ 961154 h 1258940"/>
                <a:gd name="connsiteX29" fmla="*/ 32972 w 1079614"/>
                <a:gd name="connsiteY29" fmla="*/ 918279 h 1258940"/>
                <a:gd name="connsiteX30" fmla="*/ 15101 w 1079614"/>
                <a:gd name="connsiteY30" fmla="*/ 605536 h 1258940"/>
                <a:gd name="connsiteX31" fmla="*/ 74097 w 1079614"/>
                <a:gd name="connsiteY31" fmla="*/ 358364 h 1258940"/>
                <a:gd name="connsiteX32" fmla="*/ 272411 w 1079614"/>
                <a:gd name="connsiteY32" fmla="*/ 347600 h 1258940"/>
                <a:gd name="connsiteX0" fmla="*/ 257310 w 1064513"/>
                <a:gd name="connsiteY0" fmla="*/ 346418 h 1257758"/>
                <a:gd name="connsiteX1" fmla="*/ 20240 w 1064513"/>
                <a:gd name="connsiteY1" fmla="*/ 288649 h 1257758"/>
                <a:gd name="connsiteX2" fmla="*/ 41699 w 1064513"/>
                <a:gd name="connsiteY2" fmla="*/ 44396 h 1257758"/>
                <a:gd name="connsiteX3" fmla="*/ 262108 w 1064513"/>
                <a:gd name="connsiteY3" fmla="*/ 29503 h 1257758"/>
                <a:gd name="connsiteX4" fmla="*/ 422357 w 1064513"/>
                <a:gd name="connsiteY4" fmla="*/ 354160 h 1257758"/>
                <a:gd name="connsiteX5" fmla="*/ 181688 w 1064513"/>
                <a:gd name="connsiteY5" fmla="*/ 643075 h 1257758"/>
                <a:gd name="connsiteX6" fmla="*/ 178710 w 1064513"/>
                <a:gd name="connsiteY6" fmla="*/ 794978 h 1257758"/>
                <a:gd name="connsiteX7" fmla="*/ 277000 w 1064513"/>
                <a:gd name="connsiteY7" fmla="*/ 571591 h 1257758"/>
                <a:gd name="connsiteX8" fmla="*/ 485495 w 1064513"/>
                <a:gd name="connsiteY8" fmla="*/ 229063 h 1257758"/>
                <a:gd name="connsiteX9" fmla="*/ 702333 w 1064513"/>
                <a:gd name="connsiteY9" fmla="*/ 27709 h 1257758"/>
                <a:gd name="connsiteX10" fmla="*/ 890572 w 1064513"/>
                <a:gd name="connsiteY10" fmla="*/ 220158 h 1257758"/>
                <a:gd name="connsiteX11" fmla="*/ 802985 w 1064513"/>
                <a:gd name="connsiteY11" fmla="*/ 457202 h 1257758"/>
                <a:gd name="connsiteX12" fmla="*/ 680890 w 1064513"/>
                <a:gd name="connsiteY12" fmla="*/ 719330 h 1257758"/>
                <a:gd name="connsiteX13" fmla="*/ 375888 w 1064513"/>
                <a:gd name="connsiteY13" fmla="*/ 970109 h 1257758"/>
                <a:gd name="connsiteX14" fmla="*/ 556405 w 1064513"/>
                <a:gd name="connsiteY14" fmla="*/ 828347 h 1257758"/>
                <a:gd name="connsiteX15" fmla="*/ 785735 w 1064513"/>
                <a:gd name="connsiteY15" fmla="*/ 540619 h 1257758"/>
                <a:gd name="connsiteX16" fmla="*/ 910828 w 1064513"/>
                <a:gd name="connsiteY16" fmla="*/ 192134 h 1257758"/>
                <a:gd name="connsiteX17" fmla="*/ 1057368 w 1064513"/>
                <a:gd name="connsiteY17" fmla="*/ 556698 h 1257758"/>
                <a:gd name="connsiteX18" fmla="*/ 842916 w 1064513"/>
                <a:gd name="connsiteY18" fmla="*/ 1036237 h 1257758"/>
                <a:gd name="connsiteX19" fmla="*/ 351463 w 1064513"/>
                <a:gd name="connsiteY19" fmla="*/ 1253667 h 1257758"/>
                <a:gd name="connsiteX20" fmla="*/ 125097 w 1064513"/>
                <a:gd name="connsiteY20" fmla="*/ 1164312 h 1257758"/>
                <a:gd name="connsiteX21" fmla="*/ 86376 w 1064513"/>
                <a:gd name="connsiteY21" fmla="*/ 991559 h 1257758"/>
                <a:gd name="connsiteX22" fmla="*/ 300828 w 1064513"/>
                <a:gd name="connsiteY22" fmla="*/ 920075 h 1257758"/>
                <a:gd name="connsiteX23" fmla="*/ 485495 w 1064513"/>
                <a:gd name="connsiteY23" fmla="*/ 663924 h 1257758"/>
                <a:gd name="connsiteX24" fmla="*/ 593323 w 1064513"/>
                <a:gd name="connsiteY24" fmla="*/ 393474 h 1257758"/>
                <a:gd name="connsiteX25" fmla="*/ 699948 w 1064513"/>
                <a:gd name="connsiteY25" fmla="*/ 211192 h 1257758"/>
                <a:gd name="connsiteX26" fmla="*/ 554584 w 1064513"/>
                <a:gd name="connsiteY26" fmla="*/ 492948 h 1257758"/>
                <a:gd name="connsiteX27" fmla="*/ 381248 w 1064513"/>
                <a:gd name="connsiteY27" fmla="*/ 794978 h 1257758"/>
                <a:gd name="connsiteX28" fmla="*/ 231125 w 1064513"/>
                <a:gd name="connsiteY28" fmla="*/ 959972 h 1257758"/>
                <a:gd name="connsiteX29" fmla="*/ 17871 w 1064513"/>
                <a:gd name="connsiteY29" fmla="*/ 917097 h 1257758"/>
                <a:gd name="connsiteX30" fmla="*/ 0 w 1064513"/>
                <a:gd name="connsiteY30" fmla="*/ 604354 h 1257758"/>
                <a:gd name="connsiteX31" fmla="*/ 58996 w 1064513"/>
                <a:gd name="connsiteY31" fmla="*/ 357182 h 1257758"/>
                <a:gd name="connsiteX32" fmla="*/ 257310 w 1064513"/>
                <a:gd name="connsiteY32" fmla="*/ 346418 h 1257758"/>
                <a:gd name="connsiteX0" fmla="*/ 257310 w 1064513"/>
                <a:gd name="connsiteY0" fmla="*/ 346418 h 1257758"/>
                <a:gd name="connsiteX1" fmla="*/ 20240 w 1064513"/>
                <a:gd name="connsiteY1" fmla="*/ 288649 h 1257758"/>
                <a:gd name="connsiteX2" fmla="*/ 41699 w 1064513"/>
                <a:gd name="connsiteY2" fmla="*/ 44396 h 1257758"/>
                <a:gd name="connsiteX3" fmla="*/ 262108 w 1064513"/>
                <a:gd name="connsiteY3" fmla="*/ 29503 h 1257758"/>
                <a:gd name="connsiteX4" fmla="*/ 422357 w 1064513"/>
                <a:gd name="connsiteY4" fmla="*/ 354160 h 1257758"/>
                <a:gd name="connsiteX5" fmla="*/ 181688 w 1064513"/>
                <a:gd name="connsiteY5" fmla="*/ 643075 h 1257758"/>
                <a:gd name="connsiteX6" fmla="*/ 178710 w 1064513"/>
                <a:gd name="connsiteY6" fmla="*/ 794978 h 1257758"/>
                <a:gd name="connsiteX7" fmla="*/ 277000 w 1064513"/>
                <a:gd name="connsiteY7" fmla="*/ 571591 h 1257758"/>
                <a:gd name="connsiteX8" fmla="*/ 485495 w 1064513"/>
                <a:gd name="connsiteY8" fmla="*/ 229063 h 1257758"/>
                <a:gd name="connsiteX9" fmla="*/ 702333 w 1064513"/>
                <a:gd name="connsiteY9" fmla="*/ 27709 h 1257758"/>
                <a:gd name="connsiteX10" fmla="*/ 890572 w 1064513"/>
                <a:gd name="connsiteY10" fmla="*/ 220158 h 1257758"/>
                <a:gd name="connsiteX11" fmla="*/ 802985 w 1064513"/>
                <a:gd name="connsiteY11" fmla="*/ 457202 h 1257758"/>
                <a:gd name="connsiteX12" fmla="*/ 680890 w 1064513"/>
                <a:gd name="connsiteY12" fmla="*/ 719330 h 1257758"/>
                <a:gd name="connsiteX13" fmla="*/ 375888 w 1064513"/>
                <a:gd name="connsiteY13" fmla="*/ 970109 h 1257758"/>
                <a:gd name="connsiteX14" fmla="*/ 556405 w 1064513"/>
                <a:gd name="connsiteY14" fmla="*/ 828347 h 1257758"/>
                <a:gd name="connsiteX15" fmla="*/ 785735 w 1064513"/>
                <a:gd name="connsiteY15" fmla="*/ 540619 h 1257758"/>
                <a:gd name="connsiteX16" fmla="*/ 910828 w 1064513"/>
                <a:gd name="connsiteY16" fmla="*/ 192134 h 1257758"/>
                <a:gd name="connsiteX17" fmla="*/ 1057368 w 1064513"/>
                <a:gd name="connsiteY17" fmla="*/ 556698 h 1257758"/>
                <a:gd name="connsiteX18" fmla="*/ 842916 w 1064513"/>
                <a:gd name="connsiteY18" fmla="*/ 1036237 h 1257758"/>
                <a:gd name="connsiteX19" fmla="*/ 351463 w 1064513"/>
                <a:gd name="connsiteY19" fmla="*/ 1253667 h 1257758"/>
                <a:gd name="connsiteX20" fmla="*/ 125097 w 1064513"/>
                <a:gd name="connsiteY20" fmla="*/ 1164312 h 1257758"/>
                <a:gd name="connsiteX21" fmla="*/ 86376 w 1064513"/>
                <a:gd name="connsiteY21" fmla="*/ 991559 h 1257758"/>
                <a:gd name="connsiteX22" fmla="*/ 300828 w 1064513"/>
                <a:gd name="connsiteY22" fmla="*/ 920075 h 1257758"/>
                <a:gd name="connsiteX23" fmla="*/ 485495 w 1064513"/>
                <a:gd name="connsiteY23" fmla="*/ 663924 h 1257758"/>
                <a:gd name="connsiteX24" fmla="*/ 593323 w 1064513"/>
                <a:gd name="connsiteY24" fmla="*/ 393474 h 1257758"/>
                <a:gd name="connsiteX25" fmla="*/ 699948 w 1064513"/>
                <a:gd name="connsiteY25" fmla="*/ 211192 h 1257758"/>
                <a:gd name="connsiteX26" fmla="*/ 554584 w 1064513"/>
                <a:gd name="connsiteY26" fmla="*/ 492948 h 1257758"/>
                <a:gd name="connsiteX27" fmla="*/ 381248 w 1064513"/>
                <a:gd name="connsiteY27" fmla="*/ 794978 h 1257758"/>
                <a:gd name="connsiteX28" fmla="*/ 231125 w 1064513"/>
                <a:gd name="connsiteY28" fmla="*/ 959972 h 1257758"/>
                <a:gd name="connsiteX29" fmla="*/ 17871 w 1064513"/>
                <a:gd name="connsiteY29" fmla="*/ 917097 h 1257758"/>
                <a:gd name="connsiteX30" fmla="*/ 0 w 1064513"/>
                <a:gd name="connsiteY30" fmla="*/ 604354 h 1257758"/>
                <a:gd name="connsiteX31" fmla="*/ 58996 w 1064513"/>
                <a:gd name="connsiteY31" fmla="*/ 357182 h 1257758"/>
                <a:gd name="connsiteX32" fmla="*/ 257310 w 1064513"/>
                <a:gd name="connsiteY32" fmla="*/ 346418 h 1257758"/>
                <a:gd name="connsiteX0" fmla="*/ 263761 w 1070964"/>
                <a:gd name="connsiteY0" fmla="*/ 341709 h 1253049"/>
                <a:gd name="connsiteX1" fmla="*/ 26691 w 1070964"/>
                <a:gd name="connsiteY1" fmla="*/ 283940 h 1253049"/>
                <a:gd name="connsiteX2" fmla="*/ 32672 w 1070964"/>
                <a:gd name="connsiteY2" fmla="*/ 51594 h 1253049"/>
                <a:gd name="connsiteX3" fmla="*/ 268559 w 1070964"/>
                <a:gd name="connsiteY3" fmla="*/ 24794 h 1253049"/>
                <a:gd name="connsiteX4" fmla="*/ 428808 w 1070964"/>
                <a:gd name="connsiteY4" fmla="*/ 349451 h 1253049"/>
                <a:gd name="connsiteX5" fmla="*/ 188139 w 1070964"/>
                <a:gd name="connsiteY5" fmla="*/ 638366 h 1253049"/>
                <a:gd name="connsiteX6" fmla="*/ 185161 w 1070964"/>
                <a:gd name="connsiteY6" fmla="*/ 790269 h 1253049"/>
                <a:gd name="connsiteX7" fmla="*/ 283451 w 1070964"/>
                <a:gd name="connsiteY7" fmla="*/ 566882 h 1253049"/>
                <a:gd name="connsiteX8" fmla="*/ 491946 w 1070964"/>
                <a:gd name="connsiteY8" fmla="*/ 224354 h 1253049"/>
                <a:gd name="connsiteX9" fmla="*/ 708784 w 1070964"/>
                <a:gd name="connsiteY9" fmla="*/ 23000 h 1253049"/>
                <a:gd name="connsiteX10" fmla="*/ 897023 w 1070964"/>
                <a:gd name="connsiteY10" fmla="*/ 215449 h 1253049"/>
                <a:gd name="connsiteX11" fmla="*/ 809436 w 1070964"/>
                <a:gd name="connsiteY11" fmla="*/ 452493 h 1253049"/>
                <a:gd name="connsiteX12" fmla="*/ 687341 w 1070964"/>
                <a:gd name="connsiteY12" fmla="*/ 714621 h 1253049"/>
                <a:gd name="connsiteX13" fmla="*/ 382339 w 1070964"/>
                <a:gd name="connsiteY13" fmla="*/ 965400 h 1253049"/>
                <a:gd name="connsiteX14" fmla="*/ 562856 w 1070964"/>
                <a:gd name="connsiteY14" fmla="*/ 823638 h 1253049"/>
                <a:gd name="connsiteX15" fmla="*/ 792186 w 1070964"/>
                <a:gd name="connsiteY15" fmla="*/ 535910 h 1253049"/>
                <a:gd name="connsiteX16" fmla="*/ 917279 w 1070964"/>
                <a:gd name="connsiteY16" fmla="*/ 187425 h 1253049"/>
                <a:gd name="connsiteX17" fmla="*/ 1063819 w 1070964"/>
                <a:gd name="connsiteY17" fmla="*/ 551989 h 1253049"/>
                <a:gd name="connsiteX18" fmla="*/ 849367 w 1070964"/>
                <a:gd name="connsiteY18" fmla="*/ 1031528 h 1253049"/>
                <a:gd name="connsiteX19" fmla="*/ 357914 w 1070964"/>
                <a:gd name="connsiteY19" fmla="*/ 1248958 h 1253049"/>
                <a:gd name="connsiteX20" fmla="*/ 131548 w 1070964"/>
                <a:gd name="connsiteY20" fmla="*/ 1159603 h 1253049"/>
                <a:gd name="connsiteX21" fmla="*/ 92827 w 1070964"/>
                <a:gd name="connsiteY21" fmla="*/ 986850 h 1253049"/>
                <a:gd name="connsiteX22" fmla="*/ 307279 w 1070964"/>
                <a:gd name="connsiteY22" fmla="*/ 915366 h 1253049"/>
                <a:gd name="connsiteX23" fmla="*/ 491946 w 1070964"/>
                <a:gd name="connsiteY23" fmla="*/ 659215 h 1253049"/>
                <a:gd name="connsiteX24" fmla="*/ 599774 w 1070964"/>
                <a:gd name="connsiteY24" fmla="*/ 388765 h 1253049"/>
                <a:gd name="connsiteX25" fmla="*/ 706399 w 1070964"/>
                <a:gd name="connsiteY25" fmla="*/ 206483 h 1253049"/>
                <a:gd name="connsiteX26" fmla="*/ 561035 w 1070964"/>
                <a:gd name="connsiteY26" fmla="*/ 488239 h 1253049"/>
                <a:gd name="connsiteX27" fmla="*/ 387699 w 1070964"/>
                <a:gd name="connsiteY27" fmla="*/ 790269 h 1253049"/>
                <a:gd name="connsiteX28" fmla="*/ 237576 w 1070964"/>
                <a:gd name="connsiteY28" fmla="*/ 955263 h 1253049"/>
                <a:gd name="connsiteX29" fmla="*/ 24322 w 1070964"/>
                <a:gd name="connsiteY29" fmla="*/ 912388 h 1253049"/>
                <a:gd name="connsiteX30" fmla="*/ 6451 w 1070964"/>
                <a:gd name="connsiteY30" fmla="*/ 599645 h 1253049"/>
                <a:gd name="connsiteX31" fmla="*/ 65447 w 1070964"/>
                <a:gd name="connsiteY31" fmla="*/ 352473 h 1253049"/>
                <a:gd name="connsiteX32" fmla="*/ 263761 w 1070964"/>
                <a:gd name="connsiteY32" fmla="*/ 341709 h 1253049"/>
                <a:gd name="connsiteX0" fmla="*/ 257310 w 1064513"/>
                <a:gd name="connsiteY0" fmla="*/ 346868 h 1258208"/>
                <a:gd name="connsiteX1" fmla="*/ 20240 w 1064513"/>
                <a:gd name="connsiteY1" fmla="*/ 289099 h 1258208"/>
                <a:gd name="connsiteX2" fmla="*/ 26221 w 1064513"/>
                <a:gd name="connsiteY2" fmla="*/ 56753 h 1258208"/>
                <a:gd name="connsiteX3" fmla="*/ 262108 w 1064513"/>
                <a:gd name="connsiteY3" fmla="*/ 29953 h 1258208"/>
                <a:gd name="connsiteX4" fmla="*/ 422357 w 1064513"/>
                <a:gd name="connsiteY4" fmla="*/ 354610 h 1258208"/>
                <a:gd name="connsiteX5" fmla="*/ 181688 w 1064513"/>
                <a:gd name="connsiteY5" fmla="*/ 643525 h 1258208"/>
                <a:gd name="connsiteX6" fmla="*/ 178710 w 1064513"/>
                <a:gd name="connsiteY6" fmla="*/ 795428 h 1258208"/>
                <a:gd name="connsiteX7" fmla="*/ 277000 w 1064513"/>
                <a:gd name="connsiteY7" fmla="*/ 572041 h 1258208"/>
                <a:gd name="connsiteX8" fmla="*/ 485495 w 1064513"/>
                <a:gd name="connsiteY8" fmla="*/ 229513 h 1258208"/>
                <a:gd name="connsiteX9" fmla="*/ 702333 w 1064513"/>
                <a:gd name="connsiteY9" fmla="*/ 28159 h 1258208"/>
                <a:gd name="connsiteX10" fmla="*/ 890572 w 1064513"/>
                <a:gd name="connsiteY10" fmla="*/ 220608 h 1258208"/>
                <a:gd name="connsiteX11" fmla="*/ 802985 w 1064513"/>
                <a:gd name="connsiteY11" fmla="*/ 457652 h 1258208"/>
                <a:gd name="connsiteX12" fmla="*/ 680890 w 1064513"/>
                <a:gd name="connsiteY12" fmla="*/ 719780 h 1258208"/>
                <a:gd name="connsiteX13" fmla="*/ 375888 w 1064513"/>
                <a:gd name="connsiteY13" fmla="*/ 970559 h 1258208"/>
                <a:gd name="connsiteX14" fmla="*/ 556405 w 1064513"/>
                <a:gd name="connsiteY14" fmla="*/ 828797 h 1258208"/>
                <a:gd name="connsiteX15" fmla="*/ 785735 w 1064513"/>
                <a:gd name="connsiteY15" fmla="*/ 541069 h 1258208"/>
                <a:gd name="connsiteX16" fmla="*/ 910828 w 1064513"/>
                <a:gd name="connsiteY16" fmla="*/ 192584 h 1258208"/>
                <a:gd name="connsiteX17" fmla="*/ 1057368 w 1064513"/>
                <a:gd name="connsiteY17" fmla="*/ 557148 h 1258208"/>
                <a:gd name="connsiteX18" fmla="*/ 842916 w 1064513"/>
                <a:gd name="connsiteY18" fmla="*/ 1036687 h 1258208"/>
                <a:gd name="connsiteX19" fmla="*/ 351463 w 1064513"/>
                <a:gd name="connsiteY19" fmla="*/ 1254117 h 1258208"/>
                <a:gd name="connsiteX20" fmla="*/ 125097 w 1064513"/>
                <a:gd name="connsiteY20" fmla="*/ 1164762 h 1258208"/>
                <a:gd name="connsiteX21" fmla="*/ 86376 w 1064513"/>
                <a:gd name="connsiteY21" fmla="*/ 992009 h 1258208"/>
                <a:gd name="connsiteX22" fmla="*/ 300828 w 1064513"/>
                <a:gd name="connsiteY22" fmla="*/ 920525 h 1258208"/>
                <a:gd name="connsiteX23" fmla="*/ 485495 w 1064513"/>
                <a:gd name="connsiteY23" fmla="*/ 664374 h 1258208"/>
                <a:gd name="connsiteX24" fmla="*/ 593323 w 1064513"/>
                <a:gd name="connsiteY24" fmla="*/ 393924 h 1258208"/>
                <a:gd name="connsiteX25" fmla="*/ 699948 w 1064513"/>
                <a:gd name="connsiteY25" fmla="*/ 211642 h 1258208"/>
                <a:gd name="connsiteX26" fmla="*/ 554584 w 1064513"/>
                <a:gd name="connsiteY26" fmla="*/ 493398 h 1258208"/>
                <a:gd name="connsiteX27" fmla="*/ 381248 w 1064513"/>
                <a:gd name="connsiteY27" fmla="*/ 795428 h 1258208"/>
                <a:gd name="connsiteX28" fmla="*/ 231125 w 1064513"/>
                <a:gd name="connsiteY28" fmla="*/ 960422 h 1258208"/>
                <a:gd name="connsiteX29" fmla="*/ 17871 w 1064513"/>
                <a:gd name="connsiteY29" fmla="*/ 917547 h 1258208"/>
                <a:gd name="connsiteX30" fmla="*/ 0 w 1064513"/>
                <a:gd name="connsiteY30" fmla="*/ 604804 h 1258208"/>
                <a:gd name="connsiteX31" fmla="*/ 58996 w 1064513"/>
                <a:gd name="connsiteY31" fmla="*/ 357632 h 1258208"/>
                <a:gd name="connsiteX32" fmla="*/ 257310 w 1064513"/>
                <a:gd name="connsiteY32" fmla="*/ 346868 h 1258208"/>
                <a:gd name="connsiteX0" fmla="*/ 257310 w 1064513"/>
                <a:gd name="connsiteY0" fmla="*/ 334521 h 1245861"/>
                <a:gd name="connsiteX1" fmla="*/ 20240 w 1064513"/>
                <a:gd name="connsiteY1" fmla="*/ 276752 h 1245861"/>
                <a:gd name="connsiteX2" fmla="*/ 32174 w 1064513"/>
                <a:gd name="connsiteY2" fmla="*/ 80125 h 1245861"/>
                <a:gd name="connsiteX3" fmla="*/ 262108 w 1064513"/>
                <a:gd name="connsiteY3" fmla="*/ 17606 h 1245861"/>
                <a:gd name="connsiteX4" fmla="*/ 422357 w 1064513"/>
                <a:gd name="connsiteY4" fmla="*/ 342263 h 1245861"/>
                <a:gd name="connsiteX5" fmla="*/ 181688 w 1064513"/>
                <a:gd name="connsiteY5" fmla="*/ 631178 h 1245861"/>
                <a:gd name="connsiteX6" fmla="*/ 178710 w 1064513"/>
                <a:gd name="connsiteY6" fmla="*/ 783081 h 1245861"/>
                <a:gd name="connsiteX7" fmla="*/ 277000 w 1064513"/>
                <a:gd name="connsiteY7" fmla="*/ 559694 h 1245861"/>
                <a:gd name="connsiteX8" fmla="*/ 485495 w 1064513"/>
                <a:gd name="connsiteY8" fmla="*/ 217166 h 1245861"/>
                <a:gd name="connsiteX9" fmla="*/ 702333 w 1064513"/>
                <a:gd name="connsiteY9" fmla="*/ 15812 h 1245861"/>
                <a:gd name="connsiteX10" fmla="*/ 890572 w 1064513"/>
                <a:gd name="connsiteY10" fmla="*/ 208261 h 1245861"/>
                <a:gd name="connsiteX11" fmla="*/ 802985 w 1064513"/>
                <a:gd name="connsiteY11" fmla="*/ 445305 h 1245861"/>
                <a:gd name="connsiteX12" fmla="*/ 680890 w 1064513"/>
                <a:gd name="connsiteY12" fmla="*/ 707433 h 1245861"/>
                <a:gd name="connsiteX13" fmla="*/ 375888 w 1064513"/>
                <a:gd name="connsiteY13" fmla="*/ 958212 h 1245861"/>
                <a:gd name="connsiteX14" fmla="*/ 556405 w 1064513"/>
                <a:gd name="connsiteY14" fmla="*/ 816450 h 1245861"/>
                <a:gd name="connsiteX15" fmla="*/ 785735 w 1064513"/>
                <a:gd name="connsiteY15" fmla="*/ 528722 h 1245861"/>
                <a:gd name="connsiteX16" fmla="*/ 910828 w 1064513"/>
                <a:gd name="connsiteY16" fmla="*/ 180237 h 1245861"/>
                <a:gd name="connsiteX17" fmla="*/ 1057368 w 1064513"/>
                <a:gd name="connsiteY17" fmla="*/ 544801 h 1245861"/>
                <a:gd name="connsiteX18" fmla="*/ 842916 w 1064513"/>
                <a:gd name="connsiteY18" fmla="*/ 1024340 h 1245861"/>
                <a:gd name="connsiteX19" fmla="*/ 351463 w 1064513"/>
                <a:gd name="connsiteY19" fmla="*/ 1241770 h 1245861"/>
                <a:gd name="connsiteX20" fmla="*/ 125097 w 1064513"/>
                <a:gd name="connsiteY20" fmla="*/ 1152415 h 1245861"/>
                <a:gd name="connsiteX21" fmla="*/ 86376 w 1064513"/>
                <a:gd name="connsiteY21" fmla="*/ 979662 h 1245861"/>
                <a:gd name="connsiteX22" fmla="*/ 300828 w 1064513"/>
                <a:gd name="connsiteY22" fmla="*/ 908178 h 1245861"/>
                <a:gd name="connsiteX23" fmla="*/ 485495 w 1064513"/>
                <a:gd name="connsiteY23" fmla="*/ 652027 h 1245861"/>
                <a:gd name="connsiteX24" fmla="*/ 593323 w 1064513"/>
                <a:gd name="connsiteY24" fmla="*/ 381577 h 1245861"/>
                <a:gd name="connsiteX25" fmla="*/ 699948 w 1064513"/>
                <a:gd name="connsiteY25" fmla="*/ 199295 h 1245861"/>
                <a:gd name="connsiteX26" fmla="*/ 554584 w 1064513"/>
                <a:gd name="connsiteY26" fmla="*/ 481051 h 1245861"/>
                <a:gd name="connsiteX27" fmla="*/ 381248 w 1064513"/>
                <a:gd name="connsiteY27" fmla="*/ 783081 h 1245861"/>
                <a:gd name="connsiteX28" fmla="*/ 231125 w 1064513"/>
                <a:gd name="connsiteY28" fmla="*/ 948075 h 1245861"/>
                <a:gd name="connsiteX29" fmla="*/ 17871 w 1064513"/>
                <a:gd name="connsiteY29" fmla="*/ 905200 h 1245861"/>
                <a:gd name="connsiteX30" fmla="*/ 0 w 1064513"/>
                <a:gd name="connsiteY30" fmla="*/ 592457 h 1245861"/>
                <a:gd name="connsiteX31" fmla="*/ 58996 w 1064513"/>
                <a:gd name="connsiteY31" fmla="*/ 345285 h 1245861"/>
                <a:gd name="connsiteX32" fmla="*/ 257310 w 1064513"/>
                <a:gd name="connsiteY32" fmla="*/ 334521 h 1245861"/>
                <a:gd name="connsiteX0" fmla="*/ 257310 w 1064513"/>
                <a:gd name="connsiteY0" fmla="*/ 340091 h 1251431"/>
                <a:gd name="connsiteX1" fmla="*/ 20240 w 1064513"/>
                <a:gd name="connsiteY1" fmla="*/ 282322 h 1251431"/>
                <a:gd name="connsiteX2" fmla="*/ 32174 w 1064513"/>
                <a:gd name="connsiteY2" fmla="*/ 85695 h 1251431"/>
                <a:gd name="connsiteX3" fmla="*/ 262108 w 1064513"/>
                <a:gd name="connsiteY3" fmla="*/ 23176 h 1251431"/>
                <a:gd name="connsiteX4" fmla="*/ 422357 w 1064513"/>
                <a:gd name="connsiteY4" fmla="*/ 347833 h 1251431"/>
                <a:gd name="connsiteX5" fmla="*/ 181688 w 1064513"/>
                <a:gd name="connsiteY5" fmla="*/ 636748 h 1251431"/>
                <a:gd name="connsiteX6" fmla="*/ 178710 w 1064513"/>
                <a:gd name="connsiteY6" fmla="*/ 788651 h 1251431"/>
                <a:gd name="connsiteX7" fmla="*/ 277000 w 1064513"/>
                <a:gd name="connsiteY7" fmla="*/ 565264 h 1251431"/>
                <a:gd name="connsiteX8" fmla="*/ 485495 w 1064513"/>
                <a:gd name="connsiteY8" fmla="*/ 222736 h 1251431"/>
                <a:gd name="connsiteX9" fmla="*/ 702333 w 1064513"/>
                <a:gd name="connsiteY9" fmla="*/ 21382 h 1251431"/>
                <a:gd name="connsiteX10" fmla="*/ 890572 w 1064513"/>
                <a:gd name="connsiteY10" fmla="*/ 213831 h 1251431"/>
                <a:gd name="connsiteX11" fmla="*/ 802985 w 1064513"/>
                <a:gd name="connsiteY11" fmla="*/ 450875 h 1251431"/>
                <a:gd name="connsiteX12" fmla="*/ 680890 w 1064513"/>
                <a:gd name="connsiteY12" fmla="*/ 713003 h 1251431"/>
                <a:gd name="connsiteX13" fmla="*/ 375888 w 1064513"/>
                <a:gd name="connsiteY13" fmla="*/ 963782 h 1251431"/>
                <a:gd name="connsiteX14" fmla="*/ 556405 w 1064513"/>
                <a:gd name="connsiteY14" fmla="*/ 822020 h 1251431"/>
                <a:gd name="connsiteX15" fmla="*/ 785735 w 1064513"/>
                <a:gd name="connsiteY15" fmla="*/ 534292 h 1251431"/>
                <a:gd name="connsiteX16" fmla="*/ 910828 w 1064513"/>
                <a:gd name="connsiteY16" fmla="*/ 185807 h 1251431"/>
                <a:gd name="connsiteX17" fmla="*/ 1057368 w 1064513"/>
                <a:gd name="connsiteY17" fmla="*/ 550371 h 1251431"/>
                <a:gd name="connsiteX18" fmla="*/ 842916 w 1064513"/>
                <a:gd name="connsiteY18" fmla="*/ 1029910 h 1251431"/>
                <a:gd name="connsiteX19" fmla="*/ 351463 w 1064513"/>
                <a:gd name="connsiteY19" fmla="*/ 1247340 h 1251431"/>
                <a:gd name="connsiteX20" fmla="*/ 125097 w 1064513"/>
                <a:gd name="connsiteY20" fmla="*/ 1157985 h 1251431"/>
                <a:gd name="connsiteX21" fmla="*/ 86376 w 1064513"/>
                <a:gd name="connsiteY21" fmla="*/ 985232 h 1251431"/>
                <a:gd name="connsiteX22" fmla="*/ 300828 w 1064513"/>
                <a:gd name="connsiteY22" fmla="*/ 913748 h 1251431"/>
                <a:gd name="connsiteX23" fmla="*/ 485495 w 1064513"/>
                <a:gd name="connsiteY23" fmla="*/ 657597 h 1251431"/>
                <a:gd name="connsiteX24" fmla="*/ 593323 w 1064513"/>
                <a:gd name="connsiteY24" fmla="*/ 387147 h 1251431"/>
                <a:gd name="connsiteX25" fmla="*/ 699948 w 1064513"/>
                <a:gd name="connsiteY25" fmla="*/ 204865 h 1251431"/>
                <a:gd name="connsiteX26" fmla="*/ 554584 w 1064513"/>
                <a:gd name="connsiteY26" fmla="*/ 486621 h 1251431"/>
                <a:gd name="connsiteX27" fmla="*/ 381248 w 1064513"/>
                <a:gd name="connsiteY27" fmla="*/ 788651 h 1251431"/>
                <a:gd name="connsiteX28" fmla="*/ 231125 w 1064513"/>
                <a:gd name="connsiteY28" fmla="*/ 953645 h 1251431"/>
                <a:gd name="connsiteX29" fmla="*/ 17871 w 1064513"/>
                <a:gd name="connsiteY29" fmla="*/ 910770 h 1251431"/>
                <a:gd name="connsiteX30" fmla="*/ 0 w 1064513"/>
                <a:gd name="connsiteY30" fmla="*/ 598027 h 1251431"/>
                <a:gd name="connsiteX31" fmla="*/ 58996 w 1064513"/>
                <a:gd name="connsiteY31" fmla="*/ 350855 h 1251431"/>
                <a:gd name="connsiteX32" fmla="*/ 257310 w 1064513"/>
                <a:gd name="connsiteY32" fmla="*/ 340091 h 1251431"/>
                <a:gd name="connsiteX0" fmla="*/ 260821 w 1068024"/>
                <a:gd name="connsiteY0" fmla="*/ 331683 h 1243023"/>
                <a:gd name="connsiteX1" fmla="*/ 23751 w 1068024"/>
                <a:gd name="connsiteY1" fmla="*/ 273914 h 1243023"/>
                <a:gd name="connsiteX2" fmla="*/ 35685 w 1068024"/>
                <a:gd name="connsiteY2" fmla="*/ 77287 h 1243023"/>
                <a:gd name="connsiteX3" fmla="*/ 265619 w 1068024"/>
                <a:gd name="connsiteY3" fmla="*/ 14768 h 1243023"/>
                <a:gd name="connsiteX4" fmla="*/ 425868 w 1068024"/>
                <a:gd name="connsiteY4" fmla="*/ 339425 h 1243023"/>
                <a:gd name="connsiteX5" fmla="*/ 185199 w 1068024"/>
                <a:gd name="connsiteY5" fmla="*/ 628340 h 1243023"/>
                <a:gd name="connsiteX6" fmla="*/ 182221 w 1068024"/>
                <a:gd name="connsiteY6" fmla="*/ 780243 h 1243023"/>
                <a:gd name="connsiteX7" fmla="*/ 280511 w 1068024"/>
                <a:gd name="connsiteY7" fmla="*/ 556856 h 1243023"/>
                <a:gd name="connsiteX8" fmla="*/ 489006 w 1068024"/>
                <a:gd name="connsiteY8" fmla="*/ 214328 h 1243023"/>
                <a:gd name="connsiteX9" fmla="*/ 705844 w 1068024"/>
                <a:gd name="connsiteY9" fmla="*/ 12974 h 1243023"/>
                <a:gd name="connsiteX10" fmla="*/ 894083 w 1068024"/>
                <a:gd name="connsiteY10" fmla="*/ 205423 h 1243023"/>
                <a:gd name="connsiteX11" fmla="*/ 806496 w 1068024"/>
                <a:gd name="connsiteY11" fmla="*/ 442467 h 1243023"/>
                <a:gd name="connsiteX12" fmla="*/ 684401 w 1068024"/>
                <a:gd name="connsiteY12" fmla="*/ 704595 h 1243023"/>
                <a:gd name="connsiteX13" fmla="*/ 379399 w 1068024"/>
                <a:gd name="connsiteY13" fmla="*/ 955374 h 1243023"/>
                <a:gd name="connsiteX14" fmla="*/ 559916 w 1068024"/>
                <a:gd name="connsiteY14" fmla="*/ 813612 h 1243023"/>
                <a:gd name="connsiteX15" fmla="*/ 789246 w 1068024"/>
                <a:gd name="connsiteY15" fmla="*/ 525884 h 1243023"/>
                <a:gd name="connsiteX16" fmla="*/ 914339 w 1068024"/>
                <a:gd name="connsiteY16" fmla="*/ 177399 h 1243023"/>
                <a:gd name="connsiteX17" fmla="*/ 1060879 w 1068024"/>
                <a:gd name="connsiteY17" fmla="*/ 541963 h 1243023"/>
                <a:gd name="connsiteX18" fmla="*/ 846427 w 1068024"/>
                <a:gd name="connsiteY18" fmla="*/ 1021502 h 1243023"/>
                <a:gd name="connsiteX19" fmla="*/ 354974 w 1068024"/>
                <a:gd name="connsiteY19" fmla="*/ 1238932 h 1243023"/>
                <a:gd name="connsiteX20" fmla="*/ 128608 w 1068024"/>
                <a:gd name="connsiteY20" fmla="*/ 1149577 h 1243023"/>
                <a:gd name="connsiteX21" fmla="*/ 89887 w 1068024"/>
                <a:gd name="connsiteY21" fmla="*/ 976824 h 1243023"/>
                <a:gd name="connsiteX22" fmla="*/ 304339 w 1068024"/>
                <a:gd name="connsiteY22" fmla="*/ 905340 h 1243023"/>
                <a:gd name="connsiteX23" fmla="*/ 489006 w 1068024"/>
                <a:gd name="connsiteY23" fmla="*/ 649189 h 1243023"/>
                <a:gd name="connsiteX24" fmla="*/ 596834 w 1068024"/>
                <a:gd name="connsiteY24" fmla="*/ 378739 h 1243023"/>
                <a:gd name="connsiteX25" fmla="*/ 703459 w 1068024"/>
                <a:gd name="connsiteY25" fmla="*/ 196457 h 1243023"/>
                <a:gd name="connsiteX26" fmla="*/ 558095 w 1068024"/>
                <a:gd name="connsiteY26" fmla="*/ 478213 h 1243023"/>
                <a:gd name="connsiteX27" fmla="*/ 384759 w 1068024"/>
                <a:gd name="connsiteY27" fmla="*/ 780243 h 1243023"/>
                <a:gd name="connsiteX28" fmla="*/ 234636 w 1068024"/>
                <a:gd name="connsiteY28" fmla="*/ 945237 h 1243023"/>
                <a:gd name="connsiteX29" fmla="*/ 21382 w 1068024"/>
                <a:gd name="connsiteY29" fmla="*/ 902362 h 1243023"/>
                <a:gd name="connsiteX30" fmla="*/ 3511 w 1068024"/>
                <a:gd name="connsiteY30" fmla="*/ 589619 h 1243023"/>
                <a:gd name="connsiteX31" fmla="*/ 62507 w 1068024"/>
                <a:gd name="connsiteY31" fmla="*/ 342447 h 1243023"/>
                <a:gd name="connsiteX32" fmla="*/ 260821 w 1068024"/>
                <a:gd name="connsiteY32" fmla="*/ 331683 h 1243023"/>
                <a:gd name="connsiteX0" fmla="*/ 260821 w 1068024"/>
                <a:gd name="connsiteY0" fmla="*/ 325409 h 1236749"/>
                <a:gd name="connsiteX1" fmla="*/ 23751 w 1068024"/>
                <a:gd name="connsiteY1" fmla="*/ 267640 h 1236749"/>
                <a:gd name="connsiteX2" fmla="*/ 35685 w 1068024"/>
                <a:gd name="connsiteY2" fmla="*/ 71013 h 1236749"/>
                <a:gd name="connsiteX3" fmla="*/ 265619 w 1068024"/>
                <a:gd name="connsiteY3" fmla="*/ 8494 h 1236749"/>
                <a:gd name="connsiteX4" fmla="*/ 425868 w 1068024"/>
                <a:gd name="connsiteY4" fmla="*/ 333151 h 1236749"/>
                <a:gd name="connsiteX5" fmla="*/ 185199 w 1068024"/>
                <a:gd name="connsiteY5" fmla="*/ 622066 h 1236749"/>
                <a:gd name="connsiteX6" fmla="*/ 182221 w 1068024"/>
                <a:gd name="connsiteY6" fmla="*/ 773969 h 1236749"/>
                <a:gd name="connsiteX7" fmla="*/ 280511 w 1068024"/>
                <a:gd name="connsiteY7" fmla="*/ 550582 h 1236749"/>
                <a:gd name="connsiteX8" fmla="*/ 489006 w 1068024"/>
                <a:gd name="connsiteY8" fmla="*/ 208054 h 1236749"/>
                <a:gd name="connsiteX9" fmla="*/ 705844 w 1068024"/>
                <a:gd name="connsiteY9" fmla="*/ 6700 h 1236749"/>
                <a:gd name="connsiteX10" fmla="*/ 894083 w 1068024"/>
                <a:gd name="connsiteY10" fmla="*/ 199149 h 1236749"/>
                <a:gd name="connsiteX11" fmla="*/ 806496 w 1068024"/>
                <a:gd name="connsiteY11" fmla="*/ 436193 h 1236749"/>
                <a:gd name="connsiteX12" fmla="*/ 684401 w 1068024"/>
                <a:gd name="connsiteY12" fmla="*/ 698321 h 1236749"/>
                <a:gd name="connsiteX13" fmla="*/ 379399 w 1068024"/>
                <a:gd name="connsiteY13" fmla="*/ 949100 h 1236749"/>
                <a:gd name="connsiteX14" fmla="*/ 559916 w 1068024"/>
                <a:gd name="connsiteY14" fmla="*/ 807338 h 1236749"/>
                <a:gd name="connsiteX15" fmla="*/ 789246 w 1068024"/>
                <a:gd name="connsiteY15" fmla="*/ 519610 h 1236749"/>
                <a:gd name="connsiteX16" fmla="*/ 914339 w 1068024"/>
                <a:gd name="connsiteY16" fmla="*/ 171125 h 1236749"/>
                <a:gd name="connsiteX17" fmla="*/ 1060879 w 1068024"/>
                <a:gd name="connsiteY17" fmla="*/ 535689 h 1236749"/>
                <a:gd name="connsiteX18" fmla="*/ 846427 w 1068024"/>
                <a:gd name="connsiteY18" fmla="*/ 1015228 h 1236749"/>
                <a:gd name="connsiteX19" fmla="*/ 354974 w 1068024"/>
                <a:gd name="connsiteY19" fmla="*/ 1232658 h 1236749"/>
                <a:gd name="connsiteX20" fmla="*/ 128608 w 1068024"/>
                <a:gd name="connsiteY20" fmla="*/ 1143303 h 1236749"/>
                <a:gd name="connsiteX21" fmla="*/ 89887 w 1068024"/>
                <a:gd name="connsiteY21" fmla="*/ 970550 h 1236749"/>
                <a:gd name="connsiteX22" fmla="*/ 304339 w 1068024"/>
                <a:gd name="connsiteY22" fmla="*/ 899066 h 1236749"/>
                <a:gd name="connsiteX23" fmla="*/ 489006 w 1068024"/>
                <a:gd name="connsiteY23" fmla="*/ 642915 h 1236749"/>
                <a:gd name="connsiteX24" fmla="*/ 596834 w 1068024"/>
                <a:gd name="connsiteY24" fmla="*/ 372465 h 1236749"/>
                <a:gd name="connsiteX25" fmla="*/ 703459 w 1068024"/>
                <a:gd name="connsiteY25" fmla="*/ 190183 h 1236749"/>
                <a:gd name="connsiteX26" fmla="*/ 558095 w 1068024"/>
                <a:gd name="connsiteY26" fmla="*/ 471939 h 1236749"/>
                <a:gd name="connsiteX27" fmla="*/ 384759 w 1068024"/>
                <a:gd name="connsiteY27" fmla="*/ 773969 h 1236749"/>
                <a:gd name="connsiteX28" fmla="*/ 234636 w 1068024"/>
                <a:gd name="connsiteY28" fmla="*/ 938963 h 1236749"/>
                <a:gd name="connsiteX29" fmla="*/ 21382 w 1068024"/>
                <a:gd name="connsiteY29" fmla="*/ 896088 h 1236749"/>
                <a:gd name="connsiteX30" fmla="*/ 3511 w 1068024"/>
                <a:gd name="connsiteY30" fmla="*/ 583345 h 1236749"/>
                <a:gd name="connsiteX31" fmla="*/ 62507 w 1068024"/>
                <a:gd name="connsiteY31" fmla="*/ 336173 h 1236749"/>
                <a:gd name="connsiteX32" fmla="*/ 260821 w 1068024"/>
                <a:gd name="connsiteY32" fmla="*/ 325409 h 1236749"/>
                <a:gd name="connsiteX0" fmla="*/ 260821 w 1068024"/>
                <a:gd name="connsiteY0" fmla="*/ 325409 h 1236749"/>
                <a:gd name="connsiteX1" fmla="*/ 23751 w 1068024"/>
                <a:gd name="connsiteY1" fmla="*/ 267640 h 1236749"/>
                <a:gd name="connsiteX2" fmla="*/ 35685 w 1068024"/>
                <a:gd name="connsiteY2" fmla="*/ 71013 h 1236749"/>
                <a:gd name="connsiteX3" fmla="*/ 265619 w 1068024"/>
                <a:gd name="connsiteY3" fmla="*/ 8494 h 1236749"/>
                <a:gd name="connsiteX4" fmla="*/ 425868 w 1068024"/>
                <a:gd name="connsiteY4" fmla="*/ 333151 h 1236749"/>
                <a:gd name="connsiteX5" fmla="*/ 185199 w 1068024"/>
                <a:gd name="connsiteY5" fmla="*/ 622066 h 1236749"/>
                <a:gd name="connsiteX6" fmla="*/ 182221 w 1068024"/>
                <a:gd name="connsiteY6" fmla="*/ 773969 h 1236749"/>
                <a:gd name="connsiteX7" fmla="*/ 280511 w 1068024"/>
                <a:gd name="connsiteY7" fmla="*/ 550582 h 1236749"/>
                <a:gd name="connsiteX8" fmla="*/ 489006 w 1068024"/>
                <a:gd name="connsiteY8" fmla="*/ 208054 h 1236749"/>
                <a:gd name="connsiteX9" fmla="*/ 705844 w 1068024"/>
                <a:gd name="connsiteY9" fmla="*/ 6700 h 1236749"/>
                <a:gd name="connsiteX10" fmla="*/ 894083 w 1068024"/>
                <a:gd name="connsiteY10" fmla="*/ 199149 h 1236749"/>
                <a:gd name="connsiteX11" fmla="*/ 806496 w 1068024"/>
                <a:gd name="connsiteY11" fmla="*/ 436193 h 1236749"/>
                <a:gd name="connsiteX12" fmla="*/ 684401 w 1068024"/>
                <a:gd name="connsiteY12" fmla="*/ 698321 h 1236749"/>
                <a:gd name="connsiteX13" fmla="*/ 379399 w 1068024"/>
                <a:gd name="connsiteY13" fmla="*/ 949100 h 1236749"/>
                <a:gd name="connsiteX14" fmla="*/ 559916 w 1068024"/>
                <a:gd name="connsiteY14" fmla="*/ 807338 h 1236749"/>
                <a:gd name="connsiteX15" fmla="*/ 789246 w 1068024"/>
                <a:gd name="connsiteY15" fmla="*/ 519610 h 1236749"/>
                <a:gd name="connsiteX16" fmla="*/ 914339 w 1068024"/>
                <a:gd name="connsiteY16" fmla="*/ 171125 h 1236749"/>
                <a:gd name="connsiteX17" fmla="*/ 1060879 w 1068024"/>
                <a:gd name="connsiteY17" fmla="*/ 535689 h 1236749"/>
                <a:gd name="connsiteX18" fmla="*/ 846427 w 1068024"/>
                <a:gd name="connsiteY18" fmla="*/ 1015228 h 1236749"/>
                <a:gd name="connsiteX19" fmla="*/ 354974 w 1068024"/>
                <a:gd name="connsiteY19" fmla="*/ 1232658 h 1236749"/>
                <a:gd name="connsiteX20" fmla="*/ 128608 w 1068024"/>
                <a:gd name="connsiteY20" fmla="*/ 1143303 h 1236749"/>
                <a:gd name="connsiteX21" fmla="*/ 89887 w 1068024"/>
                <a:gd name="connsiteY21" fmla="*/ 970550 h 1236749"/>
                <a:gd name="connsiteX22" fmla="*/ 304339 w 1068024"/>
                <a:gd name="connsiteY22" fmla="*/ 899066 h 1236749"/>
                <a:gd name="connsiteX23" fmla="*/ 489006 w 1068024"/>
                <a:gd name="connsiteY23" fmla="*/ 642915 h 1236749"/>
                <a:gd name="connsiteX24" fmla="*/ 596834 w 1068024"/>
                <a:gd name="connsiteY24" fmla="*/ 372465 h 1236749"/>
                <a:gd name="connsiteX25" fmla="*/ 703459 w 1068024"/>
                <a:gd name="connsiteY25" fmla="*/ 190183 h 1236749"/>
                <a:gd name="connsiteX26" fmla="*/ 558095 w 1068024"/>
                <a:gd name="connsiteY26" fmla="*/ 471939 h 1236749"/>
                <a:gd name="connsiteX27" fmla="*/ 384759 w 1068024"/>
                <a:gd name="connsiteY27" fmla="*/ 773969 h 1236749"/>
                <a:gd name="connsiteX28" fmla="*/ 234636 w 1068024"/>
                <a:gd name="connsiteY28" fmla="*/ 938963 h 1236749"/>
                <a:gd name="connsiteX29" fmla="*/ 21382 w 1068024"/>
                <a:gd name="connsiteY29" fmla="*/ 896088 h 1236749"/>
                <a:gd name="connsiteX30" fmla="*/ 3511 w 1068024"/>
                <a:gd name="connsiteY30" fmla="*/ 583345 h 1236749"/>
                <a:gd name="connsiteX31" fmla="*/ 62507 w 1068024"/>
                <a:gd name="connsiteY31" fmla="*/ 336173 h 1236749"/>
                <a:gd name="connsiteX32" fmla="*/ 260821 w 1068024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  <a:gd name="connsiteX0" fmla="*/ 257310 w 1064513"/>
                <a:gd name="connsiteY0" fmla="*/ 325409 h 1236749"/>
                <a:gd name="connsiteX1" fmla="*/ 20240 w 1064513"/>
                <a:gd name="connsiteY1" fmla="*/ 267640 h 1236749"/>
                <a:gd name="connsiteX2" fmla="*/ 32174 w 1064513"/>
                <a:gd name="connsiteY2" fmla="*/ 71013 h 1236749"/>
                <a:gd name="connsiteX3" fmla="*/ 262108 w 1064513"/>
                <a:gd name="connsiteY3" fmla="*/ 8494 h 1236749"/>
                <a:gd name="connsiteX4" fmla="*/ 422357 w 1064513"/>
                <a:gd name="connsiteY4" fmla="*/ 333151 h 1236749"/>
                <a:gd name="connsiteX5" fmla="*/ 181688 w 1064513"/>
                <a:gd name="connsiteY5" fmla="*/ 622066 h 1236749"/>
                <a:gd name="connsiteX6" fmla="*/ 178710 w 1064513"/>
                <a:gd name="connsiteY6" fmla="*/ 773969 h 1236749"/>
                <a:gd name="connsiteX7" fmla="*/ 277000 w 1064513"/>
                <a:gd name="connsiteY7" fmla="*/ 550582 h 1236749"/>
                <a:gd name="connsiteX8" fmla="*/ 485495 w 1064513"/>
                <a:gd name="connsiteY8" fmla="*/ 208054 h 1236749"/>
                <a:gd name="connsiteX9" fmla="*/ 702333 w 1064513"/>
                <a:gd name="connsiteY9" fmla="*/ 6700 h 1236749"/>
                <a:gd name="connsiteX10" fmla="*/ 890572 w 1064513"/>
                <a:gd name="connsiteY10" fmla="*/ 199149 h 1236749"/>
                <a:gd name="connsiteX11" fmla="*/ 802985 w 1064513"/>
                <a:gd name="connsiteY11" fmla="*/ 436193 h 1236749"/>
                <a:gd name="connsiteX12" fmla="*/ 680890 w 1064513"/>
                <a:gd name="connsiteY12" fmla="*/ 698321 h 1236749"/>
                <a:gd name="connsiteX13" fmla="*/ 375888 w 1064513"/>
                <a:gd name="connsiteY13" fmla="*/ 949100 h 1236749"/>
                <a:gd name="connsiteX14" fmla="*/ 556405 w 1064513"/>
                <a:gd name="connsiteY14" fmla="*/ 807338 h 1236749"/>
                <a:gd name="connsiteX15" fmla="*/ 785735 w 1064513"/>
                <a:gd name="connsiteY15" fmla="*/ 519610 h 1236749"/>
                <a:gd name="connsiteX16" fmla="*/ 910828 w 1064513"/>
                <a:gd name="connsiteY16" fmla="*/ 171125 h 1236749"/>
                <a:gd name="connsiteX17" fmla="*/ 1057368 w 1064513"/>
                <a:gd name="connsiteY17" fmla="*/ 535689 h 1236749"/>
                <a:gd name="connsiteX18" fmla="*/ 842916 w 1064513"/>
                <a:gd name="connsiteY18" fmla="*/ 1015228 h 1236749"/>
                <a:gd name="connsiteX19" fmla="*/ 351463 w 1064513"/>
                <a:gd name="connsiteY19" fmla="*/ 1232658 h 1236749"/>
                <a:gd name="connsiteX20" fmla="*/ 125097 w 1064513"/>
                <a:gd name="connsiteY20" fmla="*/ 1143303 h 1236749"/>
                <a:gd name="connsiteX21" fmla="*/ 86376 w 1064513"/>
                <a:gd name="connsiteY21" fmla="*/ 970550 h 1236749"/>
                <a:gd name="connsiteX22" fmla="*/ 300828 w 1064513"/>
                <a:gd name="connsiteY22" fmla="*/ 899066 h 1236749"/>
                <a:gd name="connsiteX23" fmla="*/ 485495 w 1064513"/>
                <a:gd name="connsiteY23" fmla="*/ 642915 h 1236749"/>
                <a:gd name="connsiteX24" fmla="*/ 593323 w 1064513"/>
                <a:gd name="connsiteY24" fmla="*/ 372465 h 1236749"/>
                <a:gd name="connsiteX25" fmla="*/ 699948 w 1064513"/>
                <a:gd name="connsiteY25" fmla="*/ 190183 h 1236749"/>
                <a:gd name="connsiteX26" fmla="*/ 554584 w 1064513"/>
                <a:gd name="connsiteY26" fmla="*/ 471939 h 1236749"/>
                <a:gd name="connsiteX27" fmla="*/ 381248 w 1064513"/>
                <a:gd name="connsiteY27" fmla="*/ 773969 h 1236749"/>
                <a:gd name="connsiteX28" fmla="*/ 231125 w 1064513"/>
                <a:gd name="connsiteY28" fmla="*/ 938963 h 1236749"/>
                <a:gd name="connsiteX29" fmla="*/ 17871 w 1064513"/>
                <a:gd name="connsiteY29" fmla="*/ 896088 h 1236749"/>
                <a:gd name="connsiteX30" fmla="*/ 0 w 1064513"/>
                <a:gd name="connsiteY30" fmla="*/ 583345 h 1236749"/>
                <a:gd name="connsiteX31" fmla="*/ 58996 w 1064513"/>
                <a:gd name="connsiteY31" fmla="*/ 336173 h 1236749"/>
                <a:gd name="connsiteX32" fmla="*/ 257310 w 1064513"/>
                <a:gd name="connsiteY32" fmla="*/ 325409 h 1236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064513" h="1236749">
                  <a:moveTo>
                    <a:pt x="257310" y="325409"/>
                  </a:moveTo>
                  <a:cubicBezTo>
                    <a:pt x="148656" y="378678"/>
                    <a:pt x="41095" y="325518"/>
                    <a:pt x="20240" y="267640"/>
                  </a:cubicBezTo>
                  <a:cubicBezTo>
                    <a:pt x="42248" y="185950"/>
                    <a:pt x="32344" y="127300"/>
                    <a:pt x="32174" y="71013"/>
                  </a:cubicBezTo>
                  <a:cubicBezTo>
                    <a:pt x="72485" y="27822"/>
                    <a:pt x="104210" y="-19718"/>
                    <a:pt x="262108" y="8494"/>
                  </a:cubicBezTo>
                  <a:cubicBezTo>
                    <a:pt x="420006" y="36706"/>
                    <a:pt x="435760" y="230889"/>
                    <a:pt x="422357" y="333151"/>
                  </a:cubicBezTo>
                  <a:cubicBezTo>
                    <a:pt x="408954" y="435413"/>
                    <a:pt x="222296" y="548596"/>
                    <a:pt x="181688" y="622066"/>
                  </a:cubicBezTo>
                  <a:cubicBezTo>
                    <a:pt x="141080" y="695536"/>
                    <a:pt x="162825" y="785883"/>
                    <a:pt x="178710" y="773969"/>
                  </a:cubicBezTo>
                  <a:cubicBezTo>
                    <a:pt x="171974" y="709668"/>
                    <a:pt x="225869" y="644901"/>
                    <a:pt x="277000" y="550582"/>
                  </a:cubicBezTo>
                  <a:cubicBezTo>
                    <a:pt x="328131" y="456263"/>
                    <a:pt x="414606" y="298701"/>
                    <a:pt x="485495" y="208054"/>
                  </a:cubicBezTo>
                  <a:cubicBezTo>
                    <a:pt x="556384" y="117407"/>
                    <a:pt x="544331" y="45094"/>
                    <a:pt x="702333" y="6700"/>
                  </a:cubicBezTo>
                  <a:cubicBezTo>
                    <a:pt x="860335" y="-31694"/>
                    <a:pt x="873797" y="127567"/>
                    <a:pt x="890572" y="199149"/>
                  </a:cubicBezTo>
                  <a:cubicBezTo>
                    <a:pt x="907347" y="270731"/>
                    <a:pt x="829598" y="344664"/>
                    <a:pt x="802985" y="436193"/>
                  </a:cubicBezTo>
                  <a:cubicBezTo>
                    <a:pt x="776372" y="527722"/>
                    <a:pt x="752073" y="612837"/>
                    <a:pt x="680890" y="698321"/>
                  </a:cubicBezTo>
                  <a:cubicBezTo>
                    <a:pt x="609707" y="783805"/>
                    <a:pt x="439895" y="849967"/>
                    <a:pt x="375888" y="949100"/>
                  </a:cubicBezTo>
                  <a:cubicBezTo>
                    <a:pt x="359506" y="968460"/>
                    <a:pt x="488097" y="878920"/>
                    <a:pt x="556405" y="807338"/>
                  </a:cubicBezTo>
                  <a:cubicBezTo>
                    <a:pt x="624713" y="735756"/>
                    <a:pt x="762384" y="623264"/>
                    <a:pt x="785735" y="519610"/>
                  </a:cubicBezTo>
                  <a:cubicBezTo>
                    <a:pt x="809086" y="415956"/>
                    <a:pt x="902862" y="206545"/>
                    <a:pt x="910828" y="171125"/>
                  </a:cubicBezTo>
                  <a:cubicBezTo>
                    <a:pt x="1046191" y="133323"/>
                    <a:pt x="1081784" y="365240"/>
                    <a:pt x="1057368" y="535689"/>
                  </a:cubicBezTo>
                  <a:cubicBezTo>
                    <a:pt x="1032952" y="706138"/>
                    <a:pt x="960567" y="899067"/>
                    <a:pt x="842916" y="1015228"/>
                  </a:cubicBezTo>
                  <a:cubicBezTo>
                    <a:pt x="725265" y="1131389"/>
                    <a:pt x="471099" y="1211312"/>
                    <a:pt x="351463" y="1232658"/>
                  </a:cubicBezTo>
                  <a:cubicBezTo>
                    <a:pt x="231827" y="1254004"/>
                    <a:pt x="169278" y="1186988"/>
                    <a:pt x="125097" y="1143303"/>
                  </a:cubicBezTo>
                  <a:cubicBezTo>
                    <a:pt x="80916" y="1099618"/>
                    <a:pt x="57087" y="1011256"/>
                    <a:pt x="86376" y="970550"/>
                  </a:cubicBezTo>
                  <a:cubicBezTo>
                    <a:pt x="127570" y="975088"/>
                    <a:pt x="234308" y="953672"/>
                    <a:pt x="300828" y="899066"/>
                  </a:cubicBezTo>
                  <a:cubicBezTo>
                    <a:pt x="367348" y="844460"/>
                    <a:pt x="436746" y="730682"/>
                    <a:pt x="485495" y="642915"/>
                  </a:cubicBezTo>
                  <a:cubicBezTo>
                    <a:pt x="534244" y="555148"/>
                    <a:pt x="557581" y="447920"/>
                    <a:pt x="593323" y="372465"/>
                  </a:cubicBezTo>
                  <a:cubicBezTo>
                    <a:pt x="629065" y="297010"/>
                    <a:pt x="706404" y="173604"/>
                    <a:pt x="699948" y="190183"/>
                  </a:cubicBezTo>
                  <a:cubicBezTo>
                    <a:pt x="693492" y="206762"/>
                    <a:pt x="607701" y="374641"/>
                    <a:pt x="554584" y="471939"/>
                  </a:cubicBezTo>
                  <a:cubicBezTo>
                    <a:pt x="501467" y="569237"/>
                    <a:pt x="435158" y="696132"/>
                    <a:pt x="381248" y="773969"/>
                  </a:cubicBezTo>
                  <a:cubicBezTo>
                    <a:pt x="327338" y="851806"/>
                    <a:pt x="291688" y="918610"/>
                    <a:pt x="231125" y="938963"/>
                  </a:cubicBezTo>
                  <a:cubicBezTo>
                    <a:pt x="170562" y="959316"/>
                    <a:pt x="69887" y="1008935"/>
                    <a:pt x="17871" y="896088"/>
                  </a:cubicBezTo>
                  <a:cubicBezTo>
                    <a:pt x="34912" y="805863"/>
                    <a:pt x="25690" y="655034"/>
                    <a:pt x="0" y="583345"/>
                  </a:cubicBezTo>
                  <a:cubicBezTo>
                    <a:pt x="12410" y="500940"/>
                    <a:pt x="94199" y="420041"/>
                    <a:pt x="58996" y="336173"/>
                  </a:cubicBezTo>
                  <a:cubicBezTo>
                    <a:pt x="127377" y="353508"/>
                    <a:pt x="218327" y="385250"/>
                    <a:pt x="257310" y="32540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18972"/>
                </a:gs>
                <a:gs pos="50000">
                  <a:srgbClr val="FCCCA5"/>
                </a:gs>
                <a:gs pos="100000">
                  <a:srgbClr val="F0836D"/>
                </a:gs>
              </a:gsLst>
              <a:path path="circle">
                <a:fillToRect r="100000" b="100000"/>
              </a:path>
              <a:tileRect l="-100000" t="-100000"/>
            </a:gradFill>
            <a:ln w="6350">
              <a:solidFill>
                <a:srgbClr val="ED81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3575250" y="3075967"/>
              <a:ext cx="48122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000" b="1" dirty="0"/>
                <a:t>Heart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911922" y="2573436"/>
              <a:ext cx="48923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000" b="1" dirty="0"/>
                <a:t>Lungs</a:t>
              </a: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4817134" y="2401665"/>
              <a:ext cx="64793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000" b="1" dirty="0"/>
                <a:t>Stomach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5974679" y="2941640"/>
              <a:ext cx="49084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000" b="1" dirty="0"/>
                <a:t>Colon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4454092" y="2983224"/>
              <a:ext cx="44114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000" b="1" dirty="0"/>
                <a:t>Liver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5207700" y="1868492"/>
              <a:ext cx="55015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000" b="1" dirty="0"/>
                <a:t>Kidney</a:t>
              </a:r>
            </a:p>
          </p:txBody>
        </p:sp>
        <p:sp>
          <p:nvSpPr>
            <p:cNvPr id="8" name="Urinary bladder"/>
            <p:cNvSpPr/>
            <p:nvPr/>
          </p:nvSpPr>
          <p:spPr>
            <a:xfrm>
              <a:off x="6417880" y="2532826"/>
              <a:ext cx="636801" cy="1010672"/>
            </a:xfrm>
            <a:custGeom>
              <a:avLst/>
              <a:gdLst>
                <a:gd name="connsiteX0" fmla="*/ 85725 w 266700"/>
                <a:gd name="connsiteY0" fmla="*/ 304800 h 547687"/>
                <a:gd name="connsiteX1" fmla="*/ 238125 w 266700"/>
                <a:gd name="connsiteY1" fmla="*/ 547687 h 547687"/>
                <a:gd name="connsiteX2" fmla="*/ 266700 w 266700"/>
                <a:gd name="connsiteY2" fmla="*/ 381000 h 547687"/>
                <a:gd name="connsiteX3" fmla="*/ 147637 w 266700"/>
                <a:gd name="connsiteY3" fmla="*/ 0 h 547687"/>
                <a:gd name="connsiteX4" fmla="*/ 0 w 266700"/>
                <a:gd name="connsiteY4" fmla="*/ 109537 h 547687"/>
                <a:gd name="connsiteX5" fmla="*/ 85725 w 266700"/>
                <a:gd name="connsiteY5" fmla="*/ 304800 h 547687"/>
                <a:gd name="connsiteX0" fmla="*/ 101506 w 282481"/>
                <a:gd name="connsiteY0" fmla="*/ 304800 h 547687"/>
                <a:gd name="connsiteX1" fmla="*/ 253906 w 282481"/>
                <a:gd name="connsiteY1" fmla="*/ 547687 h 547687"/>
                <a:gd name="connsiteX2" fmla="*/ 282481 w 282481"/>
                <a:gd name="connsiteY2" fmla="*/ 381000 h 547687"/>
                <a:gd name="connsiteX3" fmla="*/ 163418 w 282481"/>
                <a:gd name="connsiteY3" fmla="*/ 0 h 547687"/>
                <a:gd name="connsiteX4" fmla="*/ 15781 w 282481"/>
                <a:gd name="connsiteY4" fmla="*/ 109537 h 547687"/>
                <a:gd name="connsiteX5" fmla="*/ 101506 w 282481"/>
                <a:gd name="connsiteY5" fmla="*/ 304800 h 547687"/>
                <a:gd name="connsiteX0" fmla="*/ 101506 w 282481"/>
                <a:gd name="connsiteY0" fmla="*/ 304800 h 547687"/>
                <a:gd name="connsiteX1" fmla="*/ 253906 w 282481"/>
                <a:gd name="connsiteY1" fmla="*/ 547687 h 547687"/>
                <a:gd name="connsiteX2" fmla="*/ 282481 w 282481"/>
                <a:gd name="connsiteY2" fmla="*/ 381000 h 547687"/>
                <a:gd name="connsiteX3" fmla="*/ 163418 w 282481"/>
                <a:gd name="connsiteY3" fmla="*/ 0 h 547687"/>
                <a:gd name="connsiteX4" fmla="*/ 15781 w 282481"/>
                <a:gd name="connsiteY4" fmla="*/ 109537 h 547687"/>
                <a:gd name="connsiteX5" fmla="*/ 101506 w 282481"/>
                <a:gd name="connsiteY5" fmla="*/ 304800 h 547687"/>
                <a:gd name="connsiteX0" fmla="*/ 101506 w 282481"/>
                <a:gd name="connsiteY0" fmla="*/ 329660 h 572547"/>
                <a:gd name="connsiteX1" fmla="*/ 253906 w 282481"/>
                <a:gd name="connsiteY1" fmla="*/ 572547 h 572547"/>
                <a:gd name="connsiteX2" fmla="*/ 282481 w 282481"/>
                <a:gd name="connsiteY2" fmla="*/ 405860 h 572547"/>
                <a:gd name="connsiteX3" fmla="*/ 163418 w 282481"/>
                <a:gd name="connsiteY3" fmla="*/ 24860 h 572547"/>
                <a:gd name="connsiteX4" fmla="*/ 15781 w 282481"/>
                <a:gd name="connsiteY4" fmla="*/ 134397 h 572547"/>
                <a:gd name="connsiteX5" fmla="*/ 101506 w 282481"/>
                <a:gd name="connsiteY5" fmla="*/ 329660 h 572547"/>
                <a:gd name="connsiteX0" fmla="*/ 101506 w 282481"/>
                <a:gd name="connsiteY0" fmla="*/ 329660 h 572547"/>
                <a:gd name="connsiteX1" fmla="*/ 253906 w 282481"/>
                <a:gd name="connsiteY1" fmla="*/ 572547 h 572547"/>
                <a:gd name="connsiteX2" fmla="*/ 282481 w 282481"/>
                <a:gd name="connsiteY2" fmla="*/ 405860 h 572547"/>
                <a:gd name="connsiteX3" fmla="*/ 163418 w 282481"/>
                <a:gd name="connsiteY3" fmla="*/ 24860 h 572547"/>
                <a:gd name="connsiteX4" fmla="*/ 15781 w 282481"/>
                <a:gd name="connsiteY4" fmla="*/ 134397 h 572547"/>
                <a:gd name="connsiteX5" fmla="*/ 101506 w 282481"/>
                <a:gd name="connsiteY5" fmla="*/ 329660 h 572547"/>
                <a:gd name="connsiteX0" fmla="*/ 101506 w 285990"/>
                <a:gd name="connsiteY0" fmla="*/ 329660 h 572547"/>
                <a:gd name="connsiteX1" fmla="*/ 253906 w 285990"/>
                <a:gd name="connsiteY1" fmla="*/ 572547 h 572547"/>
                <a:gd name="connsiteX2" fmla="*/ 282481 w 285990"/>
                <a:gd name="connsiteY2" fmla="*/ 405860 h 572547"/>
                <a:gd name="connsiteX3" fmla="*/ 163418 w 285990"/>
                <a:gd name="connsiteY3" fmla="*/ 24860 h 572547"/>
                <a:gd name="connsiteX4" fmla="*/ 15781 w 285990"/>
                <a:gd name="connsiteY4" fmla="*/ 134397 h 572547"/>
                <a:gd name="connsiteX5" fmla="*/ 101506 w 285990"/>
                <a:gd name="connsiteY5" fmla="*/ 329660 h 572547"/>
                <a:gd name="connsiteX0" fmla="*/ 101506 w 285990"/>
                <a:gd name="connsiteY0" fmla="*/ 329660 h 572547"/>
                <a:gd name="connsiteX1" fmla="*/ 253906 w 285990"/>
                <a:gd name="connsiteY1" fmla="*/ 572547 h 572547"/>
                <a:gd name="connsiteX2" fmla="*/ 282481 w 285990"/>
                <a:gd name="connsiteY2" fmla="*/ 405860 h 572547"/>
                <a:gd name="connsiteX3" fmla="*/ 163418 w 285990"/>
                <a:gd name="connsiteY3" fmla="*/ 24860 h 572547"/>
                <a:gd name="connsiteX4" fmla="*/ 15781 w 285990"/>
                <a:gd name="connsiteY4" fmla="*/ 134397 h 572547"/>
                <a:gd name="connsiteX5" fmla="*/ 101506 w 285990"/>
                <a:gd name="connsiteY5" fmla="*/ 329660 h 572547"/>
                <a:gd name="connsiteX0" fmla="*/ 101506 w 285990"/>
                <a:gd name="connsiteY0" fmla="*/ 329660 h 572547"/>
                <a:gd name="connsiteX1" fmla="*/ 253906 w 285990"/>
                <a:gd name="connsiteY1" fmla="*/ 572547 h 572547"/>
                <a:gd name="connsiteX2" fmla="*/ 282481 w 285990"/>
                <a:gd name="connsiteY2" fmla="*/ 405860 h 572547"/>
                <a:gd name="connsiteX3" fmla="*/ 163418 w 285990"/>
                <a:gd name="connsiteY3" fmla="*/ 24860 h 572547"/>
                <a:gd name="connsiteX4" fmla="*/ 15781 w 285990"/>
                <a:gd name="connsiteY4" fmla="*/ 134397 h 572547"/>
                <a:gd name="connsiteX5" fmla="*/ 101506 w 285990"/>
                <a:gd name="connsiteY5" fmla="*/ 329660 h 572547"/>
                <a:gd name="connsiteX0" fmla="*/ 121429 w 305913"/>
                <a:gd name="connsiteY0" fmla="*/ 329660 h 572547"/>
                <a:gd name="connsiteX1" fmla="*/ 273829 w 305913"/>
                <a:gd name="connsiteY1" fmla="*/ 572547 h 572547"/>
                <a:gd name="connsiteX2" fmla="*/ 302404 w 305913"/>
                <a:gd name="connsiteY2" fmla="*/ 405860 h 572547"/>
                <a:gd name="connsiteX3" fmla="*/ 183341 w 305913"/>
                <a:gd name="connsiteY3" fmla="*/ 24860 h 572547"/>
                <a:gd name="connsiteX4" fmla="*/ 35704 w 305913"/>
                <a:gd name="connsiteY4" fmla="*/ 134397 h 572547"/>
                <a:gd name="connsiteX5" fmla="*/ 121429 w 305913"/>
                <a:gd name="connsiteY5" fmla="*/ 329660 h 572547"/>
                <a:gd name="connsiteX0" fmla="*/ 121429 w 305913"/>
                <a:gd name="connsiteY0" fmla="*/ 386648 h 629535"/>
                <a:gd name="connsiteX1" fmla="*/ 273829 w 305913"/>
                <a:gd name="connsiteY1" fmla="*/ 629535 h 629535"/>
                <a:gd name="connsiteX2" fmla="*/ 302404 w 305913"/>
                <a:gd name="connsiteY2" fmla="*/ 462848 h 629535"/>
                <a:gd name="connsiteX3" fmla="*/ 197995 w 305913"/>
                <a:gd name="connsiteY3" fmla="*/ 17371 h 629535"/>
                <a:gd name="connsiteX4" fmla="*/ 35704 w 305913"/>
                <a:gd name="connsiteY4" fmla="*/ 191385 h 629535"/>
                <a:gd name="connsiteX5" fmla="*/ 121429 w 305913"/>
                <a:gd name="connsiteY5" fmla="*/ 386648 h 629535"/>
                <a:gd name="connsiteX0" fmla="*/ 121429 w 305913"/>
                <a:gd name="connsiteY0" fmla="*/ 500412 h 743299"/>
                <a:gd name="connsiteX1" fmla="*/ 273829 w 305913"/>
                <a:gd name="connsiteY1" fmla="*/ 743299 h 743299"/>
                <a:gd name="connsiteX2" fmla="*/ 302404 w 305913"/>
                <a:gd name="connsiteY2" fmla="*/ 576612 h 743299"/>
                <a:gd name="connsiteX3" fmla="*/ 45595 w 305913"/>
                <a:gd name="connsiteY3" fmla="*/ 10974 h 743299"/>
                <a:gd name="connsiteX4" fmla="*/ 35704 w 305913"/>
                <a:gd name="connsiteY4" fmla="*/ 305149 h 743299"/>
                <a:gd name="connsiteX5" fmla="*/ 121429 w 305913"/>
                <a:gd name="connsiteY5" fmla="*/ 500412 h 743299"/>
                <a:gd name="connsiteX0" fmla="*/ 121429 w 305913"/>
                <a:gd name="connsiteY0" fmla="*/ 500412 h 743299"/>
                <a:gd name="connsiteX1" fmla="*/ 273829 w 305913"/>
                <a:gd name="connsiteY1" fmla="*/ 743299 h 743299"/>
                <a:gd name="connsiteX2" fmla="*/ 302404 w 305913"/>
                <a:gd name="connsiteY2" fmla="*/ 576612 h 743299"/>
                <a:gd name="connsiteX3" fmla="*/ 45595 w 305913"/>
                <a:gd name="connsiteY3" fmla="*/ 10974 h 743299"/>
                <a:gd name="connsiteX4" fmla="*/ 35704 w 305913"/>
                <a:gd name="connsiteY4" fmla="*/ 305149 h 743299"/>
                <a:gd name="connsiteX5" fmla="*/ 121429 w 305913"/>
                <a:gd name="connsiteY5" fmla="*/ 500412 h 743299"/>
                <a:gd name="connsiteX0" fmla="*/ 121429 w 305913"/>
                <a:gd name="connsiteY0" fmla="*/ 489438 h 732325"/>
                <a:gd name="connsiteX1" fmla="*/ 273829 w 305913"/>
                <a:gd name="connsiteY1" fmla="*/ 732325 h 732325"/>
                <a:gd name="connsiteX2" fmla="*/ 302404 w 305913"/>
                <a:gd name="connsiteY2" fmla="*/ 565638 h 732325"/>
                <a:gd name="connsiteX3" fmla="*/ 45595 w 305913"/>
                <a:gd name="connsiteY3" fmla="*/ 0 h 732325"/>
                <a:gd name="connsiteX4" fmla="*/ 35704 w 305913"/>
                <a:gd name="connsiteY4" fmla="*/ 294175 h 732325"/>
                <a:gd name="connsiteX5" fmla="*/ 121429 w 305913"/>
                <a:gd name="connsiteY5" fmla="*/ 489438 h 732325"/>
                <a:gd name="connsiteX0" fmla="*/ 121429 w 305913"/>
                <a:gd name="connsiteY0" fmla="*/ 489438 h 732325"/>
                <a:gd name="connsiteX1" fmla="*/ 273829 w 305913"/>
                <a:gd name="connsiteY1" fmla="*/ 732325 h 732325"/>
                <a:gd name="connsiteX2" fmla="*/ 302404 w 305913"/>
                <a:gd name="connsiteY2" fmla="*/ 565638 h 732325"/>
                <a:gd name="connsiteX3" fmla="*/ 45595 w 305913"/>
                <a:gd name="connsiteY3" fmla="*/ 0 h 732325"/>
                <a:gd name="connsiteX4" fmla="*/ 35704 w 305913"/>
                <a:gd name="connsiteY4" fmla="*/ 294175 h 732325"/>
                <a:gd name="connsiteX5" fmla="*/ 121429 w 305913"/>
                <a:gd name="connsiteY5" fmla="*/ 489438 h 732325"/>
                <a:gd name="connsiteX0" fmla="*/ 121429 w 411853"/>
                <a:gd name="connsiteY0" fmla="*/ 489438 h 732325"/>
                <a:gd name="connsiteX1" fmla="*/ 273829 w 411853"/>
                <a:gd name="connsiteY1" fmla="*/ 732325 h 732325"/>
                <a:gd name="connsiteX2" fmla="*/ 410843 w 411853"/>
                <a:gd name="connsiteY2" fmla="*/ 539261 h 732325"/>
                <a:gd name="connsiteX3" fmla="*/ 45595 w 411853"/>
                <a:gd name="connsiteY3" fmla="*/ 0 h 732325"/>
                <a:gd name="connsiteX4" fmla="*/ 35704 w 411853"/>
                <a:gd name="connsiteY4" fmla="*/ 294175 h 732325"/>
                <a:gd name="connsiteX5" fmla="*/ 121429 w 411853"/>
                <a:gd name="connsiteY5" fmla="*/ 489438 h 732325"/>
                <a:gd name="connsiteX0" fmla="*/ 121429 w 411853"/>
                <a:gd name="connsiteY0" fmla="*/ 489438 h 732325"/>
                <a:gd name="connsiteX1" fmla="*/ 273829 w 411853"/>
                <a:gd name="connsiteY1" fmla="*/ 732325 h 732325"/>
                <a:gd name="connsiteX2" fmla="*/ 410843 w 411853"/>
                <a:gd name="connsiteY2" fmla="*/ 539261 h 732325"/>
                <a:gd name="connsiteX3" fmla="*/ 45595 w 411853"/>
                <a:gd name="connsiteY3" fmla="*/ 0 h 732325"/>
                <a:gd name="connsiteX4" fmla="*/ 35704 w 411853"/>
                <a:gd name="connsiteY4" fmla="*/ 294175 h 732325"/>
                <a:gd name="connsiteX5" fmla="*/ 121429 w 411853"/>
                <a:gd name="connsiteY5" fmla="*/ 489438 h 732325"/>
                <a:gd name="connsiteX0" fmla="*/ 191294 w 481718"/>
                <a:gd name="connsiteY0" fmla="*/ 489438 h 732325"/>
                <a:gd name="connsiteX1" fmla="*/ 343694 w 481718"/>
                <a:gd name="connsiteY1" fmla="*/ 732325 h 732325"/>
                <a:gd name="connsiteX2" fmla="*/ 480708 w 481718"/>
                <a:gd name="connsiteY2" fmla="*/ 539261 h 732325"/>
                <a:gd name="connsiteX3" fmla="*/ 115460 w 481718"/>
                <a:gd name="connsiteY3" fmla="*/ 0 h 732325"/>
                <a:gd name="connsiteX4" fmla="*/ 17646 w 481718"/>
                <a:gd name="connsiteY4" fmla="*/ 528637 h 732325"/>
                <a:gd name="connsiteX5" fmla="*/ 191294 w 481718"/>
                <a:gd name="connsiteY5" fmla="*/ 489438 h 732325"/>
                <a:gd name="connsiteX0" fmla="*/ 191294 w 481718"/>
                <a:gd name="connsiteY0" fmla="*/ 489438 h 732325"/>
                <a:gd name="connsiteX1" fmla="*/ 343694 w 481718"/>
                <a:gd name="connsiteY1" fmla="*/ 732325 h 732325"/>
                <a:gd name="connsiteX2" fmla="*/ 480708 w 481718"/>
                <a:gd name="connsiteY2" fmla="*/ 539261 h 732325"/>
                <a:gd name="connsiteX3" fmla="*/ 115460 w 481718"/>
                <a:gd name="connsiteY3" fmla="*/ 0 h 732325"/>
                <a:gd name="connsiteX4" fmla="*/ 17646 w 481718"/>
                <a:gd name="connsiteY4" fmla="*/ 528637 h 732325"/>
                <a:gd name="connsiteX5" fmla="*/ 191294 w 481718"/>
                <a:gd name="connsiteY5" fmla="*/ 489438 h 732325"/>
                <a:gd name="connsiteX0" fmla="*/ 173648 w 464072"/>
                <a:gd name="connsiteY0" fmla="*/ 489438 h 732325"/>
                <a:gd name="connsiteX1" fmla="*/ 326048 w 464072"/>
                <a:gd name="connsiteY1" fmla="*/ 732325 h 732325"/>
                <a:gd name="connsiteX2" fmla="*/ 463062 w 464072"/>
                <a:gd name="connsiteY2" fmla="*/ 539261 h 732325"/>
                <a:gd name="connsiteX3" fmla="*/ 97814 w 464072"/>
                <a:gd name="connsiteY3" fmla="*/ 0 h 732325"/>
                <a:gd name="connsiteX4" fmla="*/ 0 w 464072"/>
                <a:gd name="connsiteY4" fmla="*/ 528637 h 732325"/>
                <a:gd name="connsiteX5" fmla="*/ 173648 w 464072"/>
                <a:gd name="connsiteY5" fmla="*/ 489438 h 732325"/>
                <a:gd name="connsiteX0" fmla="*/ 0 w 464072"/>
                <a:gd name="connsiteY0" fmla="*/ 528637 h 732325"/>
                <a:gd name="connsiteX1" fmla="*/ 326048 w 464072"/>
                <a:gd name="connsiteY1" fmla="*/ 732325 h 732325"/>
                <a:gd name="connsiteX2" fmla="*/ 463062 w 464072"/>
                <a:gd name="connsiteY2" fmla="*/ 539261 h 732325"/>
                <a:gd name="connsiteX3" fmla="*/ 97814 w 464072"/>
                <a:gd name="connsiteY3" fmla="*/ 0 h 732325"/>
                <a:gd name="connsiteX4" fmla="*/ 0 w 464072"/>
                <a:gd name="connsiteY4" fmla="*/ 528637 h 732325"/>
                <a:gd name="connsiteX0" fmla="*/ 0 w 464072"/>
                <a:gd name="connsiteY0" fmla="*/ 528637 h 732325"/>
                <a:gd name="connsiteX1" fmla="*/ 326048 w 464072"/>
                <a:gd name="connsiteY1" fmla="*/ 732325 h 732325"/>
                <a:gd name="connsiteX2" fmla="*/ 463062 w 464072"/>
                <a:gd name="connsiteY2" fmla="*/ 539261 h 732325"/>
                <a:gd name="connsiteX3" fmla="*/ 97814 w 464072"/>
                <a:gd name="connsiteY3" fmla="*/ 0 h 732325"/>
                <a:gd name="connsiteX4" fmla="*/ 0 w 464072"/>
                <a:gd name="connsiteY4" fmla="*/ 528637 h 732325"/>
                <a:gd name="connsiteX0" fmla="*/ 0 w 464072"/>
                <a:gd name="connsiteY0" fmla="*/ 528637 h 732325"/>
                <a:gd name="connsiteX1" fmla="*/ 326048 w 464072"/>
                <a:gd name="connsiteY1" fmla="*/ 732325 h 732325"/>
                <a:gd name="connsiteX2" fmla="*/ 463062 w 464072"/>
                <a:gd name="connsiteY2" fmla="*/ 539261 h 732325"/>
                <a:gd name="connsiteX3" fmla="*/ 97814 w 464072"/>
                <a:gd name="connsiteY3" fmla="*/ 0 h 732325"/>
                <a:gd name="connsiteX4" fmla="*/ 0 w 464072"/>
                <a:gd name="connsiteY4" fmla="*/ 528637 h 732325"/>
                <a:gd name="connsiteX0" fmla="*/ 0 w 464818"/>
                <a:gd name="connsiteY0" fmla="*/ 528637 h 911102"/>
                <a:gd name="connsiteX1" fmla="*/ 390525 w 464818"/>
                <a:gd name="connsiteY1" fmla="*/ 911102 h 911102"/>
                <a:gd name="connsiteX2" fmla="*/ 463062 w 464818"/>
                <a:gd name="connsiteY2" fmla="*/ 539261 h 911102"/>
                <a:gd name="connsiteX3" fmla="*/ 97814 w 464818"/>
                <a:gd name="connsiteY3" fmla="*/ 0 h 911102"/>
                <a:gd name="connsiteX4" fmla="*/ 0 w 464818"/>
                <a:gd name="connsiteY4" fmla="*/ 528637 h 911102"/>
                <a:gd name="connsiteX0" fmla="*/ 0 w 464818"/>
                <a:gd name="connsiteY0" fmla="*/ 528637 h 911102"/>
                <a:gd name="connsiteX1" fmla="*/ 390525 w 464818"/>
                <a:gd name="connsiteY1" fmla="*/ 911102 h 911102"/>
                <a:gd name="connsiteX2" fmla="*/ 463062 w 464818"/>
                <a:gd name="connsiteY2" fmla="*/ 539261 h 911102"/>
                <a:gd name="connsiteX3" fmla="*/ 97814 w 464818"/>
                <a:gd name="connsiteY3" fmla="*/ 0 h 911102"/>
                <a:gd name="connsiteX4" fmla="*/ 0 w 464818"/>
                <a:gd name="connsiteY4" fmla="*/ 528637 h 911102"/>
                <a:gd name="connsiteX0" fmla="*/ 0 w 464818"/>
                <a:gd name="connsiteY0" fmla="*/ 528637 h 911102"/>
                <a:gd name="connsiteX1" fmla="*/ 390525 w 464818"/>
                <a:gd name="connsiteY1" fmla="*/ 911102 h 911102"/>
                <a:gd name="connsiteX2" fmla="*/ 463062 w 464818"/>
                <a:gd name="connsiteY2" fmla="*/ 539261 h 911102"/>
                <a:gd name="connsiteX3" fmla="*/ 97814 w 464818"/>
                <a:gd name="connsiteY3" fmla="*/ 0 h 911102"/>
                <a:gd name="connsiteX4" fmla="*/ 0 w 464818"/>
                <a:gd name="connsiteY4" fmla="*/ 528637 h 911102"/>
                <a:gd name="connsiteX0" fmla="*/ 0 w 464818"/>
                <a:gd name="connsiteY0" fmla="*/ 528637 h 911102"/>
                <a:gd name="connsiteX1" fmla="*/ 390525 w 464818"/>
                <a:gd name="connsiteY1" fmla="*/ 911102 h 911102"/>
                <a:gd name="connsiteX2" fmla="*/ 463062 w 464818"/>
                <a:gd name="connsiteY2" fmla="*/ 539261 h 911102"/>
                <a:gd name="connsiteX3" fmla="*/ 97814 w 464818"/>
                <a:gd name="connsiteY3" fmla="*/ 0 h 911102"/>
                <a:gd name="connsiteX4" fmla="*/ 0 w 464818"/>
                <a:gd name="connsiteY4" fmla="*/ 528637 h 911102"/>
                <a:gd name="connsiteX0" fmla="*/ 0 w 483832"/>
                <a:gd name="connsiteY0" fmla="*/ 528637 h 915443"/>
                <a:gd name="connsiteX1" fmla="*/ 390525 w 483832"/>
                <a:gd name="connsiteY1" fmla="*/ 911102 h 915443"/>
                <a:gd name="connsiteX2" fmla="*/ 433469 w 483832"/>
                <a:gd name="connsiteY2" fmla="*/ 723391 h 915443"/>
                <a:gd name="connsiteX3" fmla="*/ 463062 w 483832"/>
                <a:gd name="connsiteY3" fmla="*/ 539261 h 915443"/>
                <a:gd name="connsiteX4" fmla="*/ 97814 w 483832"/>
                <a:gd name="connsiteY4" fmla="*/ 0 h 915443"/>
                <a:gd name="connsiteX5" fmla="*/ 0 w 483832"/>
                <a:gd name="connsiteY5" fmla="*/ 528637 h 915443"/>
                <a:gd name="connsiteX0" fmla="*/ 0 w 525357"/>
                <a:gd name="connsiteY0" fmla="*/ 528637 h 935034"/>
                <a:gd name="connsiteX1" fmla="*/ 390525 w 525357"/>
                <a:gd name="connsiteY1" fmla="*/ 911102 h 935034"/>
                <a:gd name="connsiteX2" fmla="*/ 521392 w 525357"/>
                <a:gd name="connsiteY2" fmla="*/ 887514 h 935034"/>
                <a:gd name="connsiteX3" fmla="*/ 463062 w 525357"/>
                <a:gd name="connsiteY3" fmla="*/ 539261 h 935034"/>
                <a:gd name="connsiteX4" fmla="*/ 97814 w 525357"/>
                <a:gd name="connsiteY4" fmla="*/ 0 h 935034"/>
                <a:gd name="connsiteX5" fmla="*/ 0 w 525357"/>
                <a:gd name="connsiteY5" fmla="*/ 528637 h 935034"/>
                <a:gd name="connsiteX0" fmla="*/ 0 w 525357"/>
                <a:gd name="connsiteY0" fmla="*/ 528637 h 923774"/>
                <a:gd name="connsiteX1" fmla="*/ 390525 w 525357"/>
                <a:gd name="connsiteY1" fmla="*/ 911102 h 923774"/>
                <a:gd name="connsiteX2" fmla="*/ 521392 w 525357"/>
                <a:gd name="connsiteY2" fmla="*/ 887514 h 923774"/>
                <a:gd name="connsiteX3" fmla="*/ 463062 w 525357"/>
                <a:gd name="connsiteY3" fmla="*/ 539261 h 923774"/>
                <a:gd name="connsiteX4" fmla="*/ 97814 w 525357"/>
                <a:gd name="connsiteY4" fmla="*/ 0 h 923774"/>
                <a:gd name="connsiteX5" fmla="*/ 0 w 525357"/>
                <a:gd name="connsiteY5" fmla="*/ 528637 h 923774"/>
                <a:gd name="connsiteX0" fmla="*/ 0 w 521392"/>
                <a:gd name="connsiteY0" fmla="*/ 528637 h 923774"/>
                <a:gd name="connsiteX1" fmla="*/ 390525 w 521392"/>
                <a:gd name="connsiteY1" fmla="*/ 911102 h 923774"/>
                <a:gd name="connsiteX2" fmla="*/ 521392 w 521392"/>
                <a:gd name="connsiteY2" fmla="*/ 887514 h 923774"/>
                <a:gd name="connsiteX3" fmla="*/ 463062 w 521392"/>
                <a:gd name="connsiteY3" fmla="*/ 539261 h 923774"/>
                <a:gd name="connsiteX4" fmla="*/ 97814 w 521392"/>
                <a:gd name="connsiteY4" fmla="*/ 0 h 923774"/>
                <a:gd name="connsiteX5" fmla="*/ 0 w 521392"/>
                <a:gd name="connsiteY5" fmla="*/ 528637 h 923774"/>
                <a:gd name="connsiteX0" fmla="*/ 0 w 521392"/>
                <a:gd name="connsiteY0" fmla="*/ 528637 h 923774"/>
                <a:gd name="connsiteX1" fmla="*/ 390525 w 521392"/>
                <a:gd name="connsiteY1" fmla="*/ 911102 h 923774"/>
                <a:gd name="connsiteX2" fmla="*/ 521392 w 521392"/>
                <a:gd name="connsiteY2" fmla="*/ 887514 h 923774"/>
                <a:gd name="connsiteX3" fmla="*/ 463062 w 521392"/>
                <a:gd name="connsiteY3" fmla="*/ 539261 h 923774"/>
                <a:gd name="connsiteX4" fmla="*/ 97814 w 521392"/>
                <a:gd name="connsiteY4" fmla="*/ 0 h 923774"/>
                <a:gd name="connsiteX5" fmla="*/ 0 w 521392"/>
                <a:gd name="connsiteY5" fmla="*/ 528637 h 923774"/>
                <a:gd name="connsiteX0" fmla="*/ 0 w 521392"/>
                <a:gd name="connsiteY0" fmla="*/ 528637 h 923774"/>
                <a:gd name="connsiteX1" fmla="*/ 390525 w 521392"/>
                <a:gd name="connsiteY1" fmla="*/ 911102 h 923774"/>
                <a:gd name="connsiteX2" fmla="*/ 521392 w 521392"/>
                <a:gd name="connsiteY2" fmla="*/ 887514 h 923774"/>
                <a:gd name="connsiteX3" fmla="*/ 463062 w 521392"/>
                <a:gd name="connsiteY3" fmla="*/ 539261 h 923774"/>
                <a:gd name="connsiteX4" fmla="*/ 97814 w 521392"/>
                <a:gd name="connsiteY4" fmla="*/ 0 h 923774"/>
                <a:gd name="connsiteX5" fmla="*/ 0 w 521392"/>
                <a:gd name="connsiteY5" fmla="*/ 528637 h 923774"/>
                <a:gd name="connsiteX0" fmla="*/ 0 w 521392"/>
                <a:gd name="connsiteY0" fmla="*/ 528637 h 923774"/>
                <a:gd name="connsiteX1" fmla="*/ 390525 w 521392"/>
                <a:gd name="connsiteY1" fmla="*/ 911102 h 923774"/>
                <a:gd name="connsiteX2" fmla="*/ 521392 w 521392"/>
                <a:gd name="connsiteY2" fmla="*/ 887514 h 923774"/>
                <a:gd name="connsiteX3" fmla="*/ 463062 w 521392"/>
                <a:gd name="connsiteY3" fmla="*/ 539261 h 923774"/>
                <a:gd name="connsiteX4" fmla="*/ 97814 w 521392"/>
                <a:gd name="connsiteY4" fmla="*/ 0 h 923774"/>
                <a:gd name="connsiteX5" fmla="*/ 0 w 521392"/>
                <a:gd name="connsiteY5" fmla="*/ 528637 h 923774"/>
                <a:gd name="connsiteX0" fmla="*/ 0 w 521392"/>
                <a:gd name="connsiteY0" fmla="*/ 528637 h 912728"/>
                <a:gd name="connsiteX1" fmla="*/ 390525 w 521392"/>
                <a:gd name="connsiteY1" fmla="*/ 911102 h 912728"/>
                <a:gd name="connsiteX2" fmla="*/ 521392 w 521392"/>
                <a:gd name="connsiteY2" fmla="*/ 887514 h 912728"/>
                <a:gd name="connsiteX3" fmla="*/ 463062 w 521392"/>
                <a:gd name="connsiteY3" fmla="*/ 539261 h 912728"/>
                <a:gd name="connsiteX4" fmla="*/ 97814 w 521392"/>
                <a:gd name="connsiteY4" fmla="*/ 0 h 912728"/>
                <a:gd name="connsiteX5" fmla="*/ 0 w 521392"/>
                <a:gd name="connsiteY5" fmla="*/ 528637 h 912728"/>
                <a:gd name="connsiteX0" fmla="*/ 0 w 644485"/>
                <a:gd name="connsiteY0" fmla="*/ 528637 h 986727"/>
                <a:gd name="connsiteX1" fmla="*/ 390525 w 644485"/>
                <a:gd name="connsiteY1" fmla="*/ 911102 h 986727"/>
                <a:gd name="connsiteX2" fmla="*/ 644485 w 644485"/>
                <a:gd name="connsiteY2" fmla="*/ 984229 h 986727"/>
                <a:gd name="connsiteX3" fmla="*/ 463062 w 644485"/>
                <a:gd name="connsiteY3" fmla="*/ 539261 h 986727"/>
                <a:gd name="connsiteX4" fmla="*/ 97814 w 644485"/>
                <a:gd name="connsiteY4" fmla="*/ 0 h 986727"/>
                <a:gd name="connsiteX5" fmla="*/ 0 w 644485"/>
                <a:gd name="connsiteY5" fmla="*/ 528637 h 986727"/>
                <a:gd name="connsiteX0" fmla="*/ 0 w 644485"/>
                <a:gd name="connsiteY0" fmla="*/ 528637 h 999762"/>
                <a:gd name="connsiteX1" fmla="*/ 466725 w 644485"/>
                <a:gd name="connsiteY1" fmla="*/ 996094 h 999762"/>
                <a:gd name="connsiteX2" fmla="*/ 644485 w 644485"/>
                <a:gd name="connsiteY2" fmla="*/ 984229 h 999762"/>
                <a:gd name="connsiteX3" fmla="*/ 463062 w 644485"/>
                <a:gd name="connsiteY3" fmla="*/ 539261 h 999762"/>
                <a:gd name="connsiteX4" fmla="*/ 97814 w 644485"/>
                <a:gd name="connsiteY4" fmla="*/ 0 h 999762"/>
                <a:gd name="connsiteX5" fmla="*/ 0 w 644485"/>
                <a:gd name="connsiteY5" fmla="*/ 528637 h 999762"/>
                <a:gd name="connsiteX0" fmla="*/ 0 w 644485"/>
                <a:gd name="connsiteY0" fmla="*/ 528637 h 1009965"/>
                <a:gd name="connsiteX1" fmla="*/ 474410 w 644485"/>
                <a:gd name="connsiteY1" fmla="*/ 1008388 h 1009965"/>
                <a:gd name="connsiteX2" fmla="*/ 644485 w 644485"/>
                <a:gd name="connsiteY2" fmla="*/ 984229 h 1009965"/>
                <a:gd name="connsiteX3" fmla="*/ 463062 w 644485"/>
                <a:gd name="connsiteY3" fmla="*/ 539261 h 1009965"/>
                <a:gd name="connsiteX4" fmla="*/ 97814 w 644485"/>
                <a:gd name="connsiteY4" fmla="*/ 0 h 1009965"/>
                <a:gd name="connsiteX5" fmla="*/ 0 w 644485"/>
                <a:gd name="connsiteY5" fmla="*/ 528637 h 1009965"/>
                <a:gd name="connsiteX0" fmla="*/ 0 w 647558"/>
                <a:gd name="connsiteY0" fmla="*/ 528637 h 1010672"/>
                <a:gd name="connsiteX1" fmla="*/ 474410 w 647558"/>
                <a:gd name="connsiteY1" fmla="*/ 1008388 h 1010672"/>
                <a:gd name="connsiteX2" fmla="*/ 647558 w 647558"/>
                <a:gd name="connsiteY2" fmla="*/ 990376 h 1010672"/>
                <a:gd name="connsiteX3" fmla="*/ 463062 w 647558"/>
                <a:gd name="connsiteY3" fmla="*/ 539261 h 1010672"/>
                <a:gd name="connsiteX4" fmla="*/ 97814 w 647558"/>
                <a:gd name="connsiteY4" fmla="*/ 0 h 1010672"/>
                <a:gd name="connsiteX5" fmla="*/ 0 w 647558"/>
                <a:gd name="connsiteY5" fmla="*/ 528637 h 1010672"/>
                <a:gd name="connsiteX0" fmla="*/ 0 w 636800"/>
                <a:gd name="connsiteY0" fmla="*/ 525564 h 1010672"/>
                <a:gd name="connsiteX1" fmla="*/ 463652 w 636800"/>
                <a:gd name="connsiteY1" fmla="*/ 1008388 h 1010672"/>
                <a:gd name="connsiteX2" fmla="*/ 636800 w 636800"/>
                <a:gd name="connsiteY2" fmla="*/ 990376 h 1010672"/>
                <a:gd name="connsiteX3" fmla="*/ 452304 w 636800"/>
                <a:gd name="connsiteY3" fmla="*/ 539261 h 1010672"/>
                <a:gd name="connsiteX4" fmla="*/ 87056 w 636800"/>
                <a:gd name="connsiteY4" fmla="*/ 0 h 1010672"/>
                <a:gd name="connsiteX5" fmla="*/ 0 w 636800"/>
                <a:gd name="connsiteY5" fmla="*/ 525564 h 1010672"/>
                <a:gd name="connsiteX0" fmla="*/ 0 w 636800"/>
                <a:gd name="connsiteY0" fmla="*/ 525564 h 1010672"/>
                <a:gd name="connsiteX1" fmla="*/ 463652 w 636800"/>
                <a:gd name="connsiteY1" fmla="*/ 1008388 h 1010672"/>
                <a:gd name="connsiteX2" fmla="*/ 636800 w 636800"/>
                <a:gd name="connsiteY2" fmla="*/ 990376 h 1010672"/>
                <a:gd name="connsiteX3" fmla="*/ 452304 w 636800"/>
                <a:gd name="connsiteY3" fmla="*/ 539261 h 1010672"/>
                <a:gd name="connsiteX4" fmla="*/ 87056 w 636800"/>
                <a:gd name="connsiteY4" fmla="*/ 0 h 1010672"/>
                <a:gd name="connsiteX5" fmla="*/ 0 w 636800"/>
                <a:gd name="connsiteY5" fmla="*/ 525564 h 1010672"/>
                <a:gd name="connsiteX0" fmla="*/ 0 w 636800"/>
                <a:gd name="connsiteY0" fmla="*/ 525564 h 1010672"/>
                <a:gd name="connsiteX1" fmla="*/ 463652 w 636800"/>
                <a:gd name="connsiteY1" fmla="*/ 1008388 h 1010672"/>
                <a:gd name="connsiteX2" fmla="*/ 636800 w 636800"/>
                <a:gd name="connsiteY2" fmla="*/ 990376 h 1010672"/>
                <a:gd name="connsiteX3" fmla="*/ 452304 w 636800"/>
                <a:gd name="connsiteY3" fmla="*/ 539261 h 1010672"/>
                <a:gd name="connsiteX4" fmla="*/ 81103 w 636800"/>
                <a:gd name="connsiteY4" fmla="*/ 0 h 1010672"/>
                <a:gd name="connsiteX5" fmla="*/ 0 w 636800"/>
                <a:gd name="connsiteY5" fmla="*/ 525564 h 1010672"/>
                <a:gd name="connsiteX0" fmla="*/ 0 w 636800"/>
                <a:gd name="connsiteY0" fmla="*/ 525564 h 1010672"/>
                <a:gd name="connsiteX1" fmla="*/ 463652 w 636800"/>
                <a:gd name="connsiteY1" fmla="*/ 1008388 h 1010672"/>
                <a:gd name="connsiteX2" fmla="*/ 636800 w 636800"/>
                <a:gd name="connsiteY2" fmla="*/ 990376 h 1010672"/>
                <a:gd name="connsiteX3" fmla="*/ 452304 w 636800"/>
                <a:gd name="connsiteY3" fmla="*/ 539261 h 1010672"/>
                <a:gd name="connsiteX4" fmla="*/ 81103 w 636800"/>
                <a:gd name="connsiteY4" fmla="*/ 0 h 1010672"/>
                <a:gd name="connsiteX5" fmla="*/ 0 w 636800"/>
                <a:gd name="connsiteY5" fmla="*/ 525564 h 1010672"/>
                <a:gd name="connsiteX0" fmla="*/ 0 w 636800"/>
                <a:gd name="connsiteY0" fmla="*/ 525564 h 1010672"/>
                <a:gd name="connsiteX1" fmla="*/ 463652 w 636800"/>
                <a:gd name="connsiteY1" fmla="*/ 1008388 h 1010672"/>
                <a:gd name="connsiteX2" fmla="*/ 636800 w 636800"/>
                <a:gd name="connsiteY2" fmla="*/ 990376 h 1010672"/>
                <a:gd name="connsiteX3" fmla="*/ 452304 w 636800"/>
                <a:gd name="connsiteY3" fmla="*/ 539261 h 1010672"/>
                <a:gd name="connsiteX4" fmla="*/ 81103 w 636800"/>
                <a:gd name="connsiteY4" fmla="*/ 0 h 1010672"/>
                <a:gd name="connsiteX5" fmla="*/ 0 w 636800"/>
                <a:gd name="connsiteY5" fmla="*/ 525564 h 1010672"/>
                <a:gd name="connsiteX0" fmla="*/ 0 w 642754"/>
                <a:gd name="connsiteY0" fmla="*/ 521992 h 1010672"/>
                <a:gd name="connsiteX1" fmla="*/ 469606 w 642754"/>
                <a:gd name="connsiteY1" fmla="*/ 1008388 h 1010672"/>
                <a:gd name="connsiteX2" fmla="*/ 642754 w 642754"/>
                <a:gd name="connsiteY2" fmla="*/ 990376 h 1010672"/>
                <a:gd name="connsiteX3" fmla="*/ 458258 w 642754"/>
                <a:gd name="connsiteY3" fmla="*/ 539261 h 1010672"/>
                <a:gd name="connsiteX4" fmla="*/ 87057 w 642754"/>
                <a:gd name="connsiteY4" fmla="*/ 0 h 1010672"/>
                <a:gd name="connsiteX5" fmla="*/ 0 w 642754"/>
                <a:gd name="connsiteY5" fmla="*/ 521992 h 1010672"/>
                <a:gd name="connsiteX0" fmla="*/ 0 w 636801"/>
                <a:gd name="connsiteY0" fmla="*/ 525564 h 1010672"/>
                <a:gd name="connsiteX1" fmla="*/ 463653 w 636801"/>
                <a:gd name="connsiteY1" fmla="*/ 1008388 h 1010672"/>
                <a:gd name="connsiteX2" fmla="*/ 636801 w 636801"/>
                <a:gd name="connsiteY2" fmla="*/ 990376 h 1010672"/>
                <a:gd name="connsiteX3" fmla="*/ 452305 w 636801"/>
                <a:gd name="connsiteY3" fmla="*/ 539261 h 1010672"/>
                <a:gd name="connsiteX4" fmla="*/ 81104 w 636801"/>
                <a:gd name="connsiteY4" fmla="*/ 0 h 1010672"/>
                <a:gd name="connsiteX5" fmla="*/ 0 w 636801"/>
                <a:gd name="connsiteY5" fmla="*/ 525564 h 1010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6801" h="1010672">
                  <a:moveTo>
                    <a:pt x="0" y="525564"/>
                  </a:moveTo>
                  <a:cubicBezTo>
                    <a:pt x="266639" y="556764"/>
                    <a:pt x="342515" y="824909"/>
                    <a:pt x="463653" y="1008388"/>
                  </a:cubicBezTo>
                  <a:cubicBezTo>
                    <a:pt x="527106" y="1014470"/>
                    <a:pt x="589543" y="1008387"/>
                    <a:pt x="636801" y="990376"/>
                  </a:cubicBezTo>
                  <a:cubicBezTo>
                    <a:pt x="581482" y="928403"/>
                    <a:pt x="544921" y="704324"/>
                    <a:pt x="452305" y="539261"/>
                  </a:cubicBezTo>
                  <a:cubicBezTo>
                    <a:pt x="359689" y="374198"/>
                    <a:pt x="242785" y="127733"/>
                    <a:pt x="81104" y="0"/>
                  </a:cubicBezTo>
                  <a:cubicBezTo>
                    <a:pt x="121830" y="156673"/>
                    <a:pt x="60820" y="408456"/>
                    <a:pt x="0" y="525564"/>
                  </a:cubicBezTo>
                  <a:close/>
                </a:path>
              </a:pathLst>
            </a:custGeom>
            <a:solidFill>
              <a:srgbClr val="F5C4A9"/>
            </a:solidFill>
            <a:ln w="3175">
              <a:solidFill>
                <a:srgbClr val="ED81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130" name="Group 129"/>
            <p:cNvGrpSpPr/>
            <p:nvPr/>
          </p:nvGrpSpPr>
          <p:grpSpPr>
            <a:xfrm>
              <a:off x="1412673" y="1444168"/>
              <a:ext cx="6637684" cy="3640392"/>
              <a:chOff x="1412673" y="1444168"/>
              <a:chExt cx="6637684" cy="3640392"/>
            </a:xfrm>
          </p:grpSpPr>
          <p:grpSp>
            <p:nvGrpSpPr>
              <p:cNvPr id="91" name="Group 90"/>
              <p:cNvGrpSpPr/>
              <p:nvPr/>
            </p:nvGrpSpPr>
            <p:grpSpPr>
              <a:xfrm>
                <a:off x="1412673" y="1444168"/>
                <a:ext cx="6637684" cy="3640392"/>
                <a:chOff x="1412673" y="1444168"/>
                <a:chExt cx="6637684" cy="3640392"/>
              </a:xfrm>
            </p:grpSpPr>
            <p:grpSp>
              <p:nvGrpSpPr>
                <p:cNvPr id="44" name="Group 43"/>
                <p:cNvGrpSpPr/>
                <p:nvPr/>
              </p:nvGrpSpPr>
              <p:grpSpPr>
                <a:xfrm>
                  <a:off x="2642070" y="3374641"/>
                  <a:ext cx="5408287" cy="1709919"/>
                  <a:chOff x="2642070" y="3374641"/>
                  <a:chExt cx="5408287" cy="1709919"/>
                </a:xfrm>
              </p:grpSpPr>
              <p:grpSp>
                <p:nvGrpSpPr>
                  <p:cNvPr id="45" name="Group 44"/>
                  <p:cNvGrpSpPr/>
                  <p:nvPr/>
                </p:nvGrpSpPr>
                <p:grpSpPr>
                  <a:xfrm>
                    <a:off x="4999669" y="3707683"/>
                    <a:ext cx="1311800" cy="450730"/>
                    <a:chOff x="4999669" y="3707683"/>
                    <a:chExt cx="1311800" cy="450730"/>
                  </a:xfrm>
                </p:grpSpPr>
                <p:sp>
                  <p:nvSpPr>
                    <p:cNvPr id="61" name="Freeform 60"/>
                    <p:cNvSpPr/>
                    <p:nvPr/>
                  </p:nvSpPr>
                  <p:spPr>
                    <a:xfrm>
                      <a:off x="5082236" y="3707683"/>
                      <a:ext cx="1229233" cy="436104"/>
                    </a:xfrm>
                    <a:custGeom>
                      <a:avLst/>
                      <a:gdLst>
                        <a:gd name="connsiteX0" fmla="*/ 795976 w 1270056"/>
                        <a:gd name="connsiteY0" fmla="*/ 47693 h 439000"/>
                        <a:gd name="connsiteX1" fmla="*/ 787641 w 1270056"/>
                        <a:gd name="connsiteY1" fmla="*/ 145324 h 439000"/>
                        <a:gd name="connsiteX2" fmla="*/ 491176 w 1270056"/>
                        <a:gd name="connsiteY2" fmla="*/ 246528 h 439000"/>
                        <a:gd name="connsiteX3" fmla="*/ 255432 w 1270056"/>
                        <a:gd name="connsiteY3" fmla="*/ 217953 h 439000"/>
                        <a:gd name="connsiteX4" fmla="*/ 38738 w 1270056"/>
                        <a:gd name="connsiteY4" fmla="*/ 300106 h 439000"/>
                        <a:gd name="connsiteX5" fmla="*/ 24451 w 1270056"/>
                        <a:gd name="connsiteY5" fmla="*/ 323918 h 439000"/>
                        <a:gd name="connsiteX6" fmla="*/ 174470 w 1270056"/>
                        <a:gd name="connsiteY6" fmla="*/ 272721 h 439000"/>
                        <a:gd name="connsiteX7" fmla="*/ 294723 w 1270056"/>
                        <a:gd name="connsiteY7" fmla="*/ 265578 h 439000"/>
                        <a:gd name="connsiteX8" fmla="*/ 188757 w 1270056"/>
                        <a:gd name="connsiteY8" fmla="*/ 277484 h 439000"/>
                        <a:gd name="connsiteX9" fmla="*/ 41120 w 1270056"/>
                        <a:gd name="connsiteY9" fmla="*/ 332253 h 439000"/>
                        <a:gd name="connsiteX10" fmla="*/ 1829 w 1270056"/>
                        <a:gd name="connsiteY10" fmla="*/ 344159 h 439000"/>
                        <a:gd name="connsiteX11" fmla="*/ 22070 w 1270056"/>
                        <a:gd name="connsiteY11" fmla="*/ 391784 h 439000"/>
                        <a:gd name="connsiteX12" fmla="*/ 154229 w 1270056"/>
                        <a:gd name="connsiteY12" fmla="*/ 356065 h 439000"/>
                        <a:gd name="connsiteX13" fmla="*/ 247098 w 1270056"/>
                        <a:gd name="connsiteY13" fmla="*/ 308440 h 439000"/>
                        <a:gd name="connsiteX14" fmla="*/ 380448 w 1270056"/>
                        <a:gd name="connsiteY14" fmla="*/ 312012 h 439000"/>
                        <a:gd name="connsiteX15" fmla="*/ 264957 w 1270056"/>
                        <a:gd name="connsiteY15" fmla="*/ 312012 h 439000"/>
                        <a:gd name="connsiteX16" fmla="*/ 122082 w 1270056"/>
                        <a:gd name="connsiteY16" fmla="*/ 370353 h 439000"/>
                        <a:gd name="connsiteX17" fmla="*/ 126845 w 1270056"/>
                        <a:gd name="connsiteY17" fmla="*/ 421549 h 439000"/>
                        <a:gd name="connsiteX18" fmla="*/ 259004 w 1270056"/>
                        <a:gd name="connsiteY18" fmla="*/ 378687 h 439000"/>
                        <a:gd name="connsiteX19" fmla="*/ 426882 w 1270056"/>
                        <a:gd name="connsiteY19" fmla="*/ 352493 h 439000"/>
                        <a:gd name="connsiteX20" fmla="*/ 334013 w 1270056"/>
                        <a:gd name="connsiteY20" fmla="*/ 371543 h 439000"/>
                        <a:gd name="connsiteX21" fmla="*/ 245907 w 1270056"/>
                        <a:gd name="connsiteY21" fmla="*/ 397737 h 439000"/>
                        <a:gd name="connsiteX22" fmla="*/ 272101 w 1270056"/>
                        <a:gd name="connsiteY22" fmla="*/ 438218 h 439000"/>
                        <a:gd name="connsiteX23" fmla="*/ 345920 w 1270056"/>
                        <a:gd name="connsiteY23" fmla="*/ 425121 h 439000"/>
                        <a:gd name="connsiteX24" fmla="*/ 519751 w 1270056"/>
                        <a:gd name="connsiteY24" fmla="*/ 433456 h 439000"/>
                        <a:gd name="connsiteX25" fmla="*/ 735254 w 1270056"/>
                        <a:gd name="connsiteY25" fmla="*/ 367971 h 439000"/>
                        <a:gd name="connsiteX26" fmla="*/ 986476 w 1270056"/>
                        <a:gd name="connsiteY26" fmla="*/ 258434 h 439000"/>
                        <a:gd name="connsiteX27" fmla="*/ 1234126 w 1270056"/>
                        <a:gd name="connsiteY27" fmla="*/ 138181 h 439000"/>
                        <a:gd name="connsiteX28" fmla="*/ 1221029 w 1270056"/>
                        <a:gd name="connsiteY28" fmla="*/ 4831 h 439000"/>
                        <a:gd name="connsiteX29" fmla="*/ 795976 w 1270056"/>
                        <a:gd name="connsiteY29" fmla="*/ 47693 h 439000"/>
                        <a:gd name="connsiteX0" fmla="*/ 795976 w 1270056"/>
                        <a:gd name="connsiteY0" fmla="*/ 47693 h 439000"/>
                        <a:gd name="connsiteX1" fmla="*/ 787641 w 1270056"/>
                        <a:gd name="connsiteY1" fmla="*/ 145324 h 439000"/>
                        <a:gd name="connsiteX2" fmla="*/ 491176 w 1270056"/>
                        <a:gd name="connsiteY2" fmla="*/ 246528 h 439000"/>
                        <a:gd name="connsiteX3" fmla="*/ 255432 w 1270056"/>
                        <a:gd name="connsiteY3" fmla="*/ 217953 h 439000"/>
                        <a:gd name="connsiteX4" fmla="*/ 38738 w 1270056"/>
                        <a:gd name="connsiteY4" fmla="*/ 300106 h 439000"/>
                        <a:gd name="connsiteX5" fmla="*/ 24451 w 1270056"/>
                        <a:gd name="connsiteY5" fmla="*/ 323918 h 439000"/>
                        <a:gd name="connsiteX6" fmla="*/ 174470 w 1270056"/>
                        <a:gd name="connsiteY6" fmla="*/ 272721 h 439000"/>
                        <a:gd name="connsiteX7" fmla="*/ 294723 w 1270056"/>
                        <a:gd name="connsiteY7" fmla="*/ 265578 h 439000"/>
                        <a:gd name="connsiteX8" fmla="*/ 188757 w 1270056"/>
                        <a:gd name="connsiteY8" fmla="*/ 277484 h 439000"/>
                        <a:gd name="connsiteX9" fmla="*/ 41120 w 1270056"/>
                        <a:gd name="connsiteY9" fmla="*/ 332253 h 439000"/>
                        <a:gd name="connsiteX10" fmla="*/ 1829 w 1270056"/>
                        <a:gd name="connsiteY10" fmla="*/ 344159 h 439000"/>
                        <a:gd name="connsiteX11" fmla="*/ 22070 w 1270056"/>
                        <a:gd name="connsiteY11" fmla="*/ 391784 h 439000"/>
                        <a:gd name="connsiteX12" fmla="*/ 154229 w 1270056"/>
                        <a:gd name="connsiteY12" fmla="*/ 356065 h 439000"/>
                        <a:gd name="connsiteX13" fmla="*/ 247098 w 1270056"/>
                        <a:gd name="connsiteY13" fmla="*/ 308440 h 439000"/>
                        <a:gd name="connsiteX14" fmla="*/ 380448 w 1270056"/>
                        <a:gd name="connsiteY14" fmla="*/ 312012 h 439000"/>
                        <a:gd name="connsiteX15" fmla="*/ 264957 w 1270056"/>
                        <a:gd name="connsiteY15" fmla="*/ 312012 h 439000"/>
                        <a:gd name="connsiteX16" fmla="*/ 122082 w 1270056"/>
                        <a:gd name="connsiteY16" fmla="*/ 370353 h 439000"/>
                        <a:gd name="connsiteX17" fmla="*/ 126845 w 1270056"/>
                        <a:gd name="connsiteY17" fmla="*/ 421549 h 439000"/>
                        <a:gd name="connsiteX18" fmla="*/ 259004 w 1270056"/>
                        <a:gd name="connsiteY18" fmla="*/ 378687 h 439000"/>
                        <a:gd name="connsiteX19" fmla="*/ 426882 w 1270056"/>
                        <a:gd name="connsiteY19" fmla="*/ 352493 h 439000"/>
                        <a:gd name="connsiteX20" fmla="*/ 334013 w 1270056"/>
                        <a:gd name="connsiteY20" fmla="*/ 371543 h 439000"/>
                        <a:gd name="connsiteX21" fmla="*/ 245907 w 1270056"/>
                        <a:gd name="connsiteY21" fmla="*/ 397737 h 439000"/>
                        <a:gd name="connsiteX22" fmla="*/ 272101 w 1270056"/>
                        <a:gd name="connsiteY22" fmla="*/ 438218 h 439000"/>
                        <a:gd name="connsiteX23" fmla="*/ 345920 w 1270056"/>
                        <a:gd name="connsiteY23" fmla="*/ 425121 h 439000"/>
                        <a:gd name="connsiteX24" fmla="*/ 519751 w 1270056"/>
                        <a:gd name="connsiteY24" fmla="*/ 433456 h 439000"/>
                        <a:gd name="connsiteX25" fmla="*/ 735254 w 1270056"/>
                        <a:gd name="connsiteY25" fmla="*/ 367971 h 439000"/>
                        <a:gd name="connsiteX26" fmla="*/ 986476 w 1270056"/>
                        <a:gd name="connsiteY26" fmla="*/ 258434 h 439000"/>
                        <a:gd name="connsiteX27" fmla="*/ 1234126 w 1270056"/>
                        <a:gd name="connsiteY27" fmla="*/ 138181 h 439000"/>
                        <a:gd name="connsiteX28" fmla="*/ 1221029 w 1270056"/>
                        <a:gd name="connsiteY28" fmla="*/ 4831 h 439000"/>
                        <a:gd name="connsiteX29" fmla="*/ 795976 w 1270056"/>
                        <a:gd name="connsiteY29" fmla="*/ 47693 h 439000"/>
                        <a:gd name="connsiteX0" fmla="*/ 795976 w 1270056"/>
                        <a:gd name="connsiteY0" fmla="*/ 47693 h 439000"/>
                        <a:gd name="connsiteX1" fmla="*/ 787641 w 1270056"/>
                        <a:gd name="connsiteY1" fmla="*/ 145324 h 439000"/>
                        <a:gd name="connsiteX2" fmla="*/ 491176 w 1270056"/>
                        <a:gd name="connsiteY2" fmla="*/ 246528 h 439000"/>
                        <a:gd name="connsiteX3" fmla="*/ 255432 w 1270056"/>
                        <a:gd name="connsiteY3" fmla="*/ 217953 h 439000"/>
                        <a:gd name="connsiteX4" fmla="*/ 38738 w 1270056"/>
                        <a:gd name="connsiteY4" fmla="*/ 300106 h 439000"/>
                        <a:gd name="connsiteX5" fmla="*/ 24451 w 1270056"/>
                        <a:gd name="connsiteY5" fmla="*/ 323918 h 439000"/>
                        <a:gd name="connsiteX6" fmla="*/ 174470 w 1270056"/>
                        <a:gd name="connsiteY6" fmla="*/ 272721 h 439000"/>
                        <a:gd name="connsiteX7" fmla="*/ 294723 w 1270056"/>
                        <a:gd name="connsiteY7" fmla="*/ 265578 h 439000"/>
                        <a:gd name="connsiteX8" fmla="*/ 188757 w 1270056"/>
                        <a:gd name="connsiteY8" fmla="*/ 277484 h 439000"/>
                        <a:gd name="connsiteX9" fmla="*/ 41120 w 1270056"/>
                        <a:gd name="connsiteY9" fmla="*/ 332253 h 439000"/>
                        <a:gd name="connsiteX10" fmla="*/ 1829 w 1270056"/>
                        <a:gd name="connsiteY10" fmla="*/ 344159 h 439000"/>
                        <a:gd name="connsiteX11" fmla="*/ 22070 w 1270056"/>
                        <a:gd name="connsiteY11" fmla="*/ 391784 h 439000"/>
                        <a:gd name="connsiteX12" fmla="*/ 154229 w 1270056"/>
                        <a:gd name="connsiteY12" fmla="*/ 356065 h 439000"/>
                        <a:gd name="connsiteX13" fmla="*/ 247098 w 1270056"/>
                        <a:gd name="connsiteY13" fmla="*/ 308440 h 439000"/>
                        <a:gd name="connsiteX14" fmla="*/ 380448 w 1270056"/>
                        <a:gd name="connsiteY14" fmla="*/ 312012 h 439000"/>
                        <a:gd name="connsiteX15" fmla="*/ 264957 w 1270056"/>
                        <a:gd name="connsiteY15" fmla="*/ 312012 h 439000"/>
                        <a:gd name="connsiteX16" fmla="*/ 122082 w 1270056"/>
                        <a:gd name="connsiteY16" fmla="*/ 370353 h 439000"/>
                        <a:gd name="connsiteX17" fmla="*/ 126845 w 1270056"/>
                        <a:gd name="connsiteY17" fmla="*/ 421549 h 439000"/>
                        <a:gd name="connsiteX18" fmla="*/ 259004 w 1270056"/>
                        <a:gd name="connsiteY18" fmla="*/ 378687 h 439000"/>
                        <a:gd name="connsiteX19" fmla="*/ 426882 w 1270056"/>
                        <a:gd name="connsiteY19" fmla="*/ 352493 h 439000"/>
                        <a:gd name="connsiteX20" fmla="*/ 334013 w 1270056"/>
                        <a:gd name="connsiteY20" fmla="*/ 371543 h 439000"/>
                        <a:gd name="connsiteX21" fmla="*/ 245907 w 1270056"/>
                        <a:gd name="connsiteY21" fmla="*/ 397737 h 439000"/>
                        <a:gd name="connsiteX22" fmla="*/ 272101 w 1270056"/>
                        <a:gd name="connsiteY22" fmla="*/ 438218 h 439000"/>
                        <a:gd name="connsiteX23" fmla="*/ 345920 w 1270056"/>
                        <a:gd name="connsiteY23" fmla="*/ 425121 h 439000"/>
                        <a:gd name="connsiteX24" fmla="*/ 519751 w 1270056"/>
                        <a:gd name="connsiteY24" fmla="*/ 433456 h 439000"/>
                        <a:gd name="connsiteX25" fmla="*/ 735254 w 1270056"/>
                        <a:gd name="connsiteY25" fmla="*/ 367971 h 439000"/>
                        <a:gd name="connsiteX26" fmla="*/ 986476 w 1270056"/>
                        <a:gd name="connsiteY26" fmla="*/ 258434 h 439000"/>
                        <a:gd name="connsiteX27" fmla="*/ 1234126 w 1270056"/>
                        <a:gd name="connsiteY27" fmla="*/ 138181 h 439000"/>
                        <a:gd name="connsiteX28" fmla="*/ 1221029 w 1270056"/>
                        <a:gd name="connsiteY28" fmla="*/ 4831 h 439000"/>
                        <a:gd name="connsiteX29" fmla="*/ 795976 w 1270056"/>
                        <a:gd name="connsiteY29" fmla="*/ 47693 h 439000"/>
                        <a:gd name="connsiteX0" fmla="*/ 801929 w 1269287"/>
                        <a:gd name="connsiteY0" fmla="*/ 34770 h 440364"/>
                        <a:gd name="connsiteX1" fmla="*/ 787641 w 1269287"/>
                        <a:gd name="connsiteY1" fmla="*/ 146688 h 440364"/>
                        <a:gd name="connsiteX2" fmla="*/ 491176 w 1269287"/>
                        <a:gd name="connsiteY2" fmla="*/ 247892 h 440364"/>
                        <a:gd name="connsiteX3" fmla="*/ 255432 w 1269287"/>
                        <a:gd name="connsiteY3" fmla="*/ 219317 h 440364"/>
                        <a:gd name="connsiteX4" fmla="*/ 38738 w 1269287"/>
                        <a:gd name="connsiteY4" fmla="*/ 301470 h 440364"/>
                        <a:gd name="connsiteX5" fmla="*/ 24451 w 1269287"/>
                        <a:gd name="connsiteY5" fmla="*/ 325282 h 440364"/>
                        <a:gd name="connsiteX6" fmla="*/ 174470 w 1269287"/>
                        <a:gd name="connsiteY6" fmla="*/ 274085 h 440364"/>
                        <a:gd name="connsiteX7" fmla="*/ 294723 w 1269287"/>
                        <a:gd name="connsiteY7" fmla="*/ 266942 h 440364"/>
                        <a:gd name="connsiteX8" fmla="*/ 188757 w 1269287"/>
                        <a:gd name="connsiteY8" fmla="*/ 278848 h 440364"/>
                        <a:gd name="connsiteX9" fmla="*/ 41120 w 1269287"/>
                        <a:gd name="connsiteY9" fmla="*/ 333617 h 440364"/>
                        <a:gd name="connsiteX10" fmla="*/ 1829 w 1269287"/>
                        <a:gd name="connsiteY10" fmla="*/ 345523 h 440364"/>
                        <a:gd name="connsiteX11" fmla="*/ 22070 w 1269287"/>
                        <a:gd name="connsiteY11" fmla="*/ 393148 h 440364"/>
                        <a:gd name="connsiteX12" fmla="*/ 154229 w 1269287"/>
                        <a:gd name="connsiteY12" fmla="*/ 357429 h 440364"/>
                        <a:gd name="connsiteX13" fmla="*/ 247098 w 1269287"/>
                        <a:gd name="connsiteY13" fmla="*/ 309804 h 440364"/>
                        <a:gd name="connsiteX14" fmla="*/ 380448 w 1269287"/>
                        <a:gd name="connsiteY14" fmla="*/ 313376 h 440364"/>
                        <a:gd name="connsiteX15" fmla="*/ 264957 w 1269287"/>
                        <a:gd name="connsiteY15" fmla="*/ 313376 h 440364"/>
                        <a:gd name="connsiteX16" fmla="*/ 122082 w 1269287"/>
                        <a:gd name="connsiteY16" fmla="*/ 371717 h 440364"/>
                        <a:gd name="connsiteX17" fmla="*/ 126845 w 1269287"/>
                        <a:gd name="connsiteY17" fmla="*/ 422913 h 440364"/>
                        <a:gd name="connsiteX18" fmla="*/ 259004 w 1269287"/>
                        <a:gd name="connsiteY18" fmla="*/ 380051 h 440364"/>
                        <a:gd name="connsiteX19" fmla="*/ 426882 w 1269287"/>
                        <a:gd name="connsiteY19" fmla="*/ 353857 h 440364"/>
                        <a:gd name="connsiteX20" fmla="*/ 334013 w 1269287"/>
                        <a:gd name="connsiteY20" fmla="*/ 372907 h 440364"/>
                        <a:gd name="connsiteX21" fmla="*/ 245907 w 1269287"/>
                        <a:gd name="connsiteY21" fmla="*/ 399101 h 440364"/>
                        <a:gd name="connsiteX22" fmla="*/ 272101 w 1269287"/>
                        <a:gd name="connsiteY22" fmla="*/ 439582 h 440364"/>
                        <a:gd name="connsiteX23" fmla="*/ 345920 w 1269287"/>
                        <a:gd name="connsiteY23" fmla="*/ 426485 h 440364"/>
                        <a:gd name="connsiteX24" fmla="*/ 519751 w 1269287"/>
                        <a:gd name="connsiteY24" fmla="*/ 434820 h 440364"/>
                        <a:gd name="connsiteX25" fmla="*/ 735254 w 1269287"/>
                        <a:gd name="connsiteY25" fmla="*/ 369335 h 440364"/>
                        <a:gd name="connsiteX26" fmla="*/ 986476 w 1269287"/>
                        <a:gd name="connsiteY26" fmla="*/ 259798 h 440364"/>
                        <a:gd name="connsiteX27" fmla="*/ 1234126 w 1269287"/>
                        <a:gd name="connsiteY27" fmla="*/ 139545 h 440364"/>
                        <a:gd name="connsiteX28" fmla="*/ 1221029 w 1269287"/>
                        <a:gd name="connsiteY28" fmla="*/ 6195 h 440364"/>
                        <a:gd name="connsiteX29" fmla="*/ 801929 w 1269287"/>
                        <a:gd name="connsiteY29" fmla="*/ 34770 h 440364"/>
                        <a:gd name="connsiteX0" fmla="*/ 801929 w 1269287"/>
                        <a:gd name="connsiteY0" fmla="*/ 31569 h 437163"/>
                        <a:gd name="connsiteX1" fmla="*/ 787641 w 1269287"/>
                        <a:gd name="connsiteY1" fmla="*/ 143487 h 437163"/>
                        <a:gd name="connsiteX2" fmla="*/ 491176 w 1269287"/>
                        <a:gd name="connsiteY2" fmla="*/ 244691 h 437163"/>
                        <a:gd name="connsiteX3" fmla="*/ 255432 w 1269287"/>
                        <a:gd name="connsiteY3" fmla="*/ 216116 h 437163"/>
                        <a:gd name="connsiteX4" fmla="*/ 38738 w 1269287"/>
                        <a:gd name="connsiteY4" fmla="*/ 298269 h 437163"/>
                        <a:gd name="connsiteX5" fmla="*/ 24451 w 1269287"/>
                        <a:gd name="connsiteY5" fmla="*/ 322081 h 437163"/>
                        <a:gd name="connsiteX6" fmla="*/ 174470 w 1269287"/>
                        <a:gd name="connsiteY6" fmla="*/ 270884 h 437163"/>
                        <a:gd name="connsiteX7" fmla="*/ 294723 w 1269287"/>
                        <a:gd name="connsiteY7" fmla="*/ 263741 h 437163"/>
                        <a:gd name="connsiteX8" fmla="*/ 188757 w 1269287"/>
                        <a:gd name="connsiteY8" fmla="*/ 275647 h 437163"/>
                        <a:gd name="connsiteX9" fmla="*/ 41120 w 1269287"/>
                        <a:gd name="connsiteY9" fmla="*/ 330416 h 437163"/>
                        <a:gd name="connsiteX10" fmla="*/ 1829 w 1269287"/>
                        <a:gd name="connsiteY10" fmla="*/ 342322 h 437163"/>
                        <a:gd name="connsiteX11" fmla="*/ 22070 w 1269287"/>
                        <a:gd name="connsiteY11" fmla="*/ 389947 h 437163"/>
                        <a:gd name="connsiteX12" fmla="*/ 154229 w 1269287"/>
                        <a:gd name="connsiteY12" fmla="*/ 354228 h 437163"/>
                        <a:gd name="connsiteX13" fmla="*/ 247098 w 1269287"/>
                        <a:gd name="connsiteY13" fmla="*/ 306603 h 437163"/>
                        <a:gd name="connsiteX14" fmla="*/ 380448 w 1269287"/>
                        <a:gd name="connsiteY14" fmla="*/ 310175 h 437163"/>
                        <a:gd name="connsiteX15" fmla="*/ 264957 w 1269287"/>
                        <a:gd name="connsiteY15" fmla="*/ 310175 h 437163"/>
                        <a:gd name="connsiteX16" fmla="*/ 122082 w 1269287"/>
                        <a:gd name="connsiteY16" fmla="*/ 368516 h 437163"/>
                        <a:gd name="connsiteX17" fmla="*/ 126845 w 1269287"/>
                        <a:gd name="connsiteY17" fmla="*/ 419712 h 437163"/>
                        <a:gd name="connsiteX18" fmla="*/ 259004 w 1269287"/>
                        <a:gd name="connsiteY18" fmla="*/ 376850 h 437163"/>
                        <a:gd name="connsiteX19" fmla="*/ 426882 w 1269287"/>
                        <a:gd name="connsiteY19" fmla="*/ 350656 h 437163"/>
                        <a:gd name="connsiteX20" fmla="*/ 334013 w 1269287"/>
                        <a:gd name="connsiteY20" fmla="*/ 369706 h 437163"/>
                        <a:gd name="connsiteX21" fmla="*/ 245907 w 1269287"/>
                        <a:gd name="connsiteY21" fmla="*/ 395900 h 437163"/>
                        <a:gd name="connsiteX22" fmla="*/ 272101 w 1269287"/>
                        <a:gd name="connsiteY22" fmla="*/ 436381 h 437163"/>
                        <a:gd name="connsiteX23" fmla="*/ 345920 w 1269287"/>
                        <a:gd name="connsiteY23" fmla="*/ 423284 h 437163"/>
                        <a:gd name="connsiteX24" fmla="*/ 519751 w 1269287"/>
                        <a:gd name="connsiteY24" fmla="*/ 431619 h 437163"/>
                        <a:gd name="connsiteX25" fmla="*/ 735254 w 1269287"/>
                        <a:gd name="connsiteY25" fmla="*/ 366134 h 437163"/>
                        <a:gd name="connsiteX26" fmla="*/ 986476 w 1269287"/>
                        <a:gd name="connsiteY26" fmla="*/ 256597 h 437163"/>
                        <a:gd name="connsiteX27" fmla="*/ 1234126 w 1269287"/>
                        <a:gd name="connsiteY27" fmla="*/ 136344 h 437163"/>
                        <a:gd name="connsiteX28" fmla="*/ 1221029 w 1269287"/>
                        <a:gd name="connsiteY28" fmla="*/ 2994 h 437163"/>
                        <a:gd name="connsiteX29" fmla="*/ 801929 w 1269287"/>
                        <a:gd name="connsiteY29" fmla="*/ 31569 h 437163"/>
                        <a:gd name="connsiteX0" fmla="*/ 801929 w 1269287"/>
                        <a:gd name="connsiteY0" fmla="*/ 31569 h 437163"/>
                        <a:gd name="connsiteX1" fmla="*/ 787641 w 1269287"/>
                        <a:gd name="connsiteY1" fmla="*/ 143487 h 437163"/>
                        <a:gd name="connsiteX2" fmla="*/ 491176 w 1269287"/>
                        <a:gd name="connsiteY2" fmla="*/ 244691 h 437163"/>
                        <a:gd name="connsiteX3" fmla="*/ 255432 w 1269287"/>
                        <a:gd name="connsiteY3" fmla="*/ 216116 h 437163"/>
                        <a:gd name="connsiteX4" fmla="*/ 38738 w 1269287"/>
                        <a:gd name="connsiteY4" fmla="*/ 298269 h 437163"/>
                        <a:gd name="connsiteX5" fmla="*/ 24451 w 1269287"/>
                        <a:gd name="connsiteY5" fmla="*/ 322081 h 437163"/>
                        <a:gd name="connsiteX6" fmla="*/ 174470 w 1269287"/>
                        <a:gd name="connsiteY6" fmla="*/ 270884 h 437163"/>
                        <a:gd name="connsiteX7" fmla="*/ 294723 w 1269287"/>
                        <a:gd name="connsiteY7" fmla="*/ 263741 h 437163"/>
                        <a:gd name="connsiteX8" fmla="*/ 188757 w 1269287"/>
                        <a:gd name="connsiteY8" fmla="*/ 275647 h 437163"/>
                        <a:gd name="connsiteX9" fmla="*/ 41120 w 1269287"/>
                        <a:gd name="connsiteY9" fmla="*/ 330416 h 437163"/>
                        <a:gd name="connsiteX10" fmla="*/ 1829 w 1269287"/>
                        <a:gd name="connsiteY10" fmla="*/ 342322 h 437163"/>
                        <a:gd name="connsiteX11" fmla="*/ 22070 w 1269287"/>
                        <a:gd name="connsiteY11" fmla="*/ 389947 h 437163"/>
                        <a:gd name="connsiteX12" fmla="*/ 154229 w 1269287"/>
                        <a:gd name="connsiteY12" fmla="*/ 354228 h 437163"/>
                        <a:gd name="connsiteX13" fmla="*/ 247098 w 1269287"/>
                        <a:gd name="connsiteY13" fmla="*/ 306603 h 437163"/>
                        <a:gd name="connsiteX14" fmla="*/ 380448 w 1269287"/>
                        <a:gd name="connsiteY14" fmla="*/ 310175 h 437163"/>
                        <a:gd name="connsiteX15" fmla="*/ 264957 w 1269287"/>
                        <a:gd name="connsiteY15" fmla="*/ 310175 h 437163"/>
                        <a:gd name="connsiteX16" fmla="*/ 122082 w 1269287"/>
                        <a:gd name="connsiteY16" fmla="*/ 368516 h 437163"/>
                        <a:gd name="connsiteX17" fmla="*/ 126845 w 1269287"/>
                        <a:gd name="connsiteY17" fmla="*/ 419712 h 437163"/>
                        <a:gd name="connsiteX18" fmla="*/ 259004 w 1269287"/>
                        <a:gd name="connsiteY18" fmla="*/ 376850 h 437163"/>
                        <a:gd name="connsiteX19" fmla="*/ 426882 w 1269287"/>
                        <a:gd name="connsiteY19" fmla="*/ 350656 h 437163"/>
                        <a:gd name="connsiteX20" fmla="*/ 334013 w 1269287"/>
                        <a:gd name="connsiteY20" fmla="*/ 369706 h 437163"/>
                        <a:gd name="connsiteX21" fmla="*/ 245907 w 1269287"/>
                        <a:gd name="connsiteY21" fmla="*/ 395900 h 437163"/>
                        <a:gd name="connsiteX22" fmla="*/ 272101 w 1269287"/>
                        <a:gd name="connsiteY22" fmla="*/ 436381 h 437163"/>
                        <a:gd name="connsiteX23" fmla="*/ 345920 w 1269287"/>
                        <a:gd name="connsiteY23" fmla="*/ 423284 h 437163"/>
                        <a:gd name="connsiteX24" fmla="*/ 519751 w 1269287"/>
                        <a:gd name="connsiteY24" fmla="*/ 431619 h 437163"/>
                        <a:gd name="connsiteX25" fmla="*/ 735254 w 1269287"/>
                        <a:gd name="connsiteY25" fmla="*/ 366134 h 437163"/>
                        <a:gd name="connsiteX26" fmla="*/ 986476 w 1269287"/>
                        <a:gd name="connsiteY26" fmla="*/ 256597 h 437163"/>
                        <a:gd name="connsiteX27" fmla="*/ 1234126 w 1269287"/>
                        <a:gd name="connsiteY27" fmla="*/ 136344 h 437163"/>
                        <a:gd name="connsiteX28" fmla="*/ 1221029 w 1269287"/>
                        <a:gd name="connsiteY28" fmla="*/ 2994 h 437163"/>
                        <a:gd name="connsiteX29" fmla="*/ 801929 w 1269287"/>
                        <a:gd name="connsiteY29" fmla="*/ 31569 h 437163"/>
                        <a:gd name="connsiteX0" fmla="*/ 801929 w 1269287"/>
                        <a:gd name="connsiteY0" fmla="*/ 28575 h 434169"/>
                        <a:gd name="connsiteX1" fmla="*/ 787641 w 1269287"/>
                        <a:gd name="connsiteY1" fmla="*/ 140493 h 434169"/>
                        <a:gd name="connsiteX2" fmla="*/ 491176 w 1269287"/>
                        <a:gd name="connsiteY2" fmla="*/ 241697 h 434169"/>
                        <a:gd name="connsiteX3" fmla="*/ 255432 w 1269287"/>
                        <a:gd name="connsiteY3" fmla="*/ 213122 h 434169"/>
                        <a:gd name="connsiteX4" fmla="*/ 38738 w 1269287"/>
                        <a:gd name="connsiteY4" fmla="*/ 295275 h 434169"/>
                        <a:gd name="connsiteX5" fmla="*/ 24451 w 1269287"/>
                        <a:gd name="connsiteY5" fmla="*/ 319087 h 434169"/>
                        <a:gd name="connsiteX6" fmla="*/ 174470 w 1269287"/>
                        <a:gd name="connsiteY6" fmla="*/ 267890 h 434169"/>
                        <a:gd name="connsiteX7" fmla="*/ 294723 w 1269287"/>
                        <a:gd name="connsiteY7" fmla="*/ 260747 h 434169"/>
                        <a:gd name="connsiteX8" fmla="*/ 188757 w 1269287"/>
                        <a:gd name="connsiteY8" fmla="*/ 272653 h 434169"/>
                        <a:gd name="connsiteX9" fmla="*/ 41120 w 1269287"/>
                        <a:gd name="connsiteY9" fmla="*/ 327422 h 434169"/>
                        <a:gd name="connsiteX10" fmla="*/ 1829 w 1269287"/>
                        <a:gd name="connsiteY10" fmla="*/ 339328 h 434169"/>
                        <a:gd name="connsiteX11" fmla="*/ 22070 w 1269287"/>
                        <a:gd name="connsiteY11" fmla="*/ 386953 h 434169"/>
                        <a:gd name="connsiteX12" fmla="*/ 154229 w 1269287"/>
                        <a:gd name="connsiteY12" fmla="*/ 351234 h 434169"/>
                        <a:gd name="connsiteX13" fmla="*/ 247098 w 1269287"/>
                        <a:gd name="connsiteY13" fmla="*/ 303609 h 434169"/>
                        <a:gd name="connsiteX14" fmla="*/ 380448 w 1269287"/>
                        <a:gd name="connsiteY14" fmla="*/ 307181 h 434169"/>
                        <a:gd name="connsiteX15" fmla="*/ 264957 w 1269287"/>
                        <a:gd name="connsiteY15" fmla="*/ 307181 h 434169"/>
                        <a:gd name="connsiteX16" fmla="*/ 122082 w 1269287"/>
                        <a:gd name="connsiteY16" fmla="*/ 365522 h 434169"/>
                        <a:gd name="connsiteX17" fmla="*/ 126845 w 1269287"/>
                        <a:gd name="connsiteY17" fmla="*/ 416718 h 434169"/>
                        <a:gd name="connsiteX18" fmla="*/ 259004 w 1269287"/>
                        <a:gd name="connsiteY18" fmla="*/ 373856 h 434169"/>
                        <a:gd name="connsiteX19" fmla="*/ 426882 w 1269287"/>
                        <a:gd name="connsiteY19" fmla="*/ 347662 h 434169"/>
                        <a:gd name="connsiteX20" fmla="*/ 334013 w 1269287"/>
                        <a:gd name="connsiteY20" fmla="*/ 366712 h 434169"/>
                        <a:gd name="connsiteX21" fmla="*/ 245907 w 1269287"/>
                        <a:gd name="connsiteY21" fmla="*/ 392906 h 434169"/>
                        <a:gd name="connsiteX22" fmla="*/ 272101 w 1269287"/>
                        <a:gd name="connsiteY22" fmla="*/ 433387 h 434169"/>
                        <a:gd name="connsiteX23" fmla="*/ 345920 w 1269287"/>
                        <a:gd name="connsiteY23" fmla="*/ 420290 h 434169"/>
                        <a:gd name="connsiteX24" fmla="*/ 519751 w 1269287"/>
                        <a:gd name="connsiteY24" fmla="*/ 428625 h 434169"/>
                        <a:gd name="connsiteX25" fmla="*/ 735254 w 1269287"/>
                        <a:gd name="connsiteY25" fmla="*/ 363140 h 434169"/>
                        <a:gd name="connsiteX26" fmla="*/ 986476 w 1269287"/>
                        <a:gd name="connsiteY26" fmla="*/ 253603 h 434169"/>
                        <a:gd name="connsiteX27" fmla="*/ 1234126 w 1269287"/>
                        <a:gd name="connsiteY27" fmla="*/ 133350 h 434169"/>
                        <a:gd name="connsiteX28" fmla="*/ 1221029 w 1269287"/>
                        <a:gd name="connsiteY28" fmla="*/ 0 h 434169"/>
                        <a:gd name="connsiteX29" fmla="*/ 801929 w 1269287"/>
                        <a:gd name="connsiteY29" fmla="*/ 28575 h 434169"/>
                        <a:gd name="connsiteX0" fmla="*/ 801929 w 1248367"/>
                        <a:gd name="connsiteY0" fmla="*/ 28575 h 434169"/>
                        <a:gd name="connsiteX1" fmla="*/ 787641 w 1248367"/>
                        <a:gd name="connsiteY1" fmla="*/ 140493 h 434169"/>
                        <a:gd name="connsiteX2" fmla="*/ 491176 w 1248367"/>
                        <a:gd name="connsiteY2" fmla="*/ 241697 h 434169"/>
                        <a:gd name="connsiteX3" fmla="*/ 255432 w 1248367"/>
                        <a:gd name="connsiteY3" fmla="*/ 213122 h 434169"/>
                        <a:gd name="connsiteX4" fmla="*/ 38738 w 1248367"/>
                        <a:gd name="connsiteY4" fmla="*/ 295275 h 434169"/>
                        <a:gd name="connsiteX5" fmla="*/ 24451 w 1248367"/>
                        <a:gd name="connsiteY5" fmla="*/ 319087 h 434169"/>
                        <a:gd name="connsiteX6" fmla="*/ 174470 w 1248367"/>
                        <a:gd name="connsiteY6" fmla="*/ 267890 h 434169"/>
                        <a:gd name="connsiteX7" fmla="*/ 294723 w 1248367"/>
                        <a:gd name="connsiteY7" fmla="*/ 260747 h 434169"/>
                        <a:gd name="connsiteX8" fmla="*/ 188757 w 1248367"/>
                        <a:gd name="connsiteY8" fmla="*/ 272653 h 434169"/>
                        <a:gd name="connsiteX9" fmla="*/ 41120 w 1248367"/>
                        <a:gd name="connsiteY9" fmla="*/ 327422 h 434169"/>
                        <a:gd name="connsiteX10" fmla="*/ 1829 w 1248367"/>
                        <a:gd name="connsiteY10" fmla="*/ 339328 h 434169"/>
                        <a:gd name="connsiteX11" fmla="*/ 22070 w 1248367"/>
                        <a:gd name="connsiteY11" fmla="*/ 386953 h 434169"/>
                        <a:gd name="connsiteX12" fmla="*/ 154229 w 1248367"/>
                        <a:gd name="connsiteY12" fmla="*/ 351234 h 434169"/>
                        <a:gd name="connsiteX13" fmla="*/ 247098 w 1248367"/>
                        <a:gd name="connsiteY13" fmla="*/ 303609 h 434169"/>
                        <a:gd name="connsiteX14" fmla="*/ 380448 w 1248367"/>
                        <a:gd name="connsiteY14" fmla="*/ 307181 h 434169"/>
                        <a:gd name="connsiteX15" fmla="*/ 264957 w 1248367"/>
                        <a:gd name="connsiteY15" fmla="*/ 307181 h 434169"/>
                        <a:gd name="connsiteX16" fmla="*/ 122082 w 1248367"/>
                        <a:gd name="connsiteY16" fmla="*/ 365522 h 434169"/>
                        <a:gd name="connsiteX17" fmla="*/ 126845 w 1248367"/>
                        <a:gd name="connsiteY17" fmla="*/ 416718 h 434169"/>
                        <a:gd name="connsiteX18" fmla="*/ 259004 w 1248367"/>
                        <a:gd name="connsiteY18" fmla="*/ 373856 h 434169"/>
                        <a:gd name="connsiteX19" fmla="*/ 426882 w 1248367"/>
                        <a:gd name="connsiteY19" fmla="*/ 347662 h 434169"/>
                        <a:gd name="connsiteX20" fmla="*/ 334013 w 1248367"/>
                        <a:gd name="connsiteY20" fmla="*/ 366712 h 434169"/>
                        <a:gd name="connsiteX21" fmla="*/ 245907 w 1248367"/>
                        <a:gd name="connsiteY21" fmla="*/ 392906 h 434169"/>
                        <a:gd name="connsiteX22" fmla="*/ 272101 w 1248367"/>
                        <a:gd name="connsiteY22" fmla="*/ 433387 h 434169"/>
                        <a:gd name="connsiteX23" fmla="*/ 345920 w 1248367"/>
                        <a:gd name="connsiteY23" fmla="*/ 420290 h 434169"/>
                        <a:gd name="connsiteX24" fmla="*/ 519751 w 1248367"/>
                        <a:gd name="connsiteY24" fmla="*/ 428625 h 434169"/>
                        <a:gd name="connsiteX25" fmla="*/ 735254 w 1248367"/>
                        <a:gd name="connsiteY25" fmla="*/ 363140 h 434169"/>
                        <a:gd name="connsiteX26" fmla="*/ 986476 w 1248367"/>
                        <a:gd name="connsiteY26" fmla="*/ 253603 h 434169"/>
                        <a:gd name="connsiteX27" fmla="*/ 1234126 w 1248367"/>
                        <a:gd name="connsiteY27" fmla="*/ 133350 h 434169"/>
                        <a:gd name="connsiteX28" fmla="*/ 1221029 w 1248367"/>
                        <a:gd name="connsiteY28" fmla="*/ 0 h 434169"/>
                        <a:gd name="connsiteX29" fmla="*/ 801929 w 1248367"/>
                        <a:gd name="connsiteY29" fmla="*/ 28575 h 434169"/>
                        <a:gd name="connsiteX0" fmla="*/ 801929 w 1248367"/>
                        <a:gd name="connsiteY0" fmla="*/ 28575 h 434169"/>
                        <a:gd name="connsiteX1" fmla="*/ 787641 w 1248367"/>
                        <a:gd name="connsiteY1" fmla="*/ 140493 h 434169"/>
                        <a:gd name="connsiteX2" fmla="*/ 491176 w 1248367"/>
                        <a:gd name="connsiteY2" fmla="*/ 241697 h 434169"/>
                        <a:gd name="connsiteX3" fmla="*/ 255432 w 1248367"/>
                        <a:gd name="connsiteY3" fmla="*/ 213122 h 434169"/>
                        <a:gd name="connsiteX4" fmla="*/ 38738 w 1248367"/>
                        <a:gd name="connsiteY4" fmla="*/ 295275 h 434169"/>
                        <a:gd name="connsiteX5" fmla="*/ 24451 w 1248367"/>
                        <a:gd name="connsiteY5" fmla="*/ 319087 h 434169"/>
                        <a:gd name="connsiteX6" fmla="*/ 174470 w 1248367"/>
                        <a:gd name="connsiteY6" fmla="*/ 267890 h 434169"/>
                        <a:gd name="connsiteX7" fmla="*/ 294723 w 1248367"/>
                        <a:gd name="connsiteY7" fmla="*/ 260747 h 434169"/>
                        <a:gd name="connsiteX8" fmla="*/ 188757 w 1248367"/>
                        <a:gd name="connsiteY8" fmla="*/ 272653 h 434169"/>
                        <a:gd name="connsiteX9" fmla="*/ 41120 w 1248367"/>
                        <a:gd name="connsiteY9" fmla="*/ 327422 h 434169"/>
                        <a:gd name="connsiteX10" fmla="*/ 1829 w 1248367"/>
                        <a:gd name="connsiteY10" fmla="*/ 339328 h 434169"/>
                        <a:gd name="connsiteX11" fmla="*/ 22070 w 1248367"/>
                        <a:gd name="connsiteY11" fmla="*/ 386953 h 434169"/>
                        <a:gd name="connsiteX12" fmla="*/ 154229 w 1248367"/>
                        <a:gd name="connsiteY12" fmla="*/ 351234 h 434169"/>
                        <a:gd name="connsiteX13" fmla="*/ 247098 w 1248367"/>
                        <a:gd name="connsiteY13" fmla="*/ 303609 h 434169"/>
                        <a:gd name="connsiteX14" fmla="*/ 380448 w 1248367"/>
                        <a:gd name="connsiteY14" fmla="*/ 307181 h 434169"/>
                        <a:gd name="connsiteX15" fmla="*/ 264957 w 1248367"/>
                        <a:gd name="connsiteY15" fmla="*/ 307181 h 434169"/>
                        <a:gd name="connsiteX16" fmla="*/ 122082 w 1248367"/>
                        <a:gd name="connsiteY16" fmla="*/ 365522 h 434169"/>
                        <a:gd name="connsiteX17" fmla="*/ 126845 w 1248367"/>
                        <a:gd name="connsiteY17" fmla="*/ 416718 h 434169"/>
                        <a:gd name="connsiteX18" fmla="*/ 259004 w 1248367"/>
                        <a:gd name="connsiteY18" fmla="*/ 373856 h 434169"/>
                        <a:gd name="connsiteX19" fmla="*/ 426882 w 1248367"/>
                        <a:gd name="connsiteY19" fmla="*/ 347662 h 434169"/>
                        <a:gd name="connsiteX20" fmla="*/ 334013 w 1248367"/>
                        <a:gd name="connsiteY20" fmla="*/ 366712 h 434169"/>
                        <a:gd name="connsiteX21" fmla="*/ 245907 w 1248367"/>
                        <a:gd name="connsiteY21" fmla="*/ 392906 h 434169"/>
                        <a:gd name="connsiteX22" fmla="*/ 272101 w 1248367"/>
                        <a:gd name="connsiteY22" fmla="*/ 433387 h 434169"/>
                        <a:gd name="connsiteX23" fmla="*/ 345920 w 1248367"/>
                        <a:gd name="connsiteY23" fmla="*/ 420290 h 434169"/>
                        <a:gd name="connsiteX24" fmla="*/ 519751 w 1248367"/>
                        <a:gd name="connsiteY24" fmla="*/ 428625 h 434169"/>
                        <a:gd name="connsiteX25" fmla="*/ 735254 w 1248367"/>
                        <a:gd name="connsiteY25" fmla="*/ 363140 h 434169"/>
                        <a:gd name="connsiteX26" fmla="*/ 986476 w 1248367"/>
                        <a:gd name="connsiteY26" fmla="*/ 253603 h 434169"/>
                        <a:gd name="connsiteX27" fmla="*/ 1234126 w 1248367"/>
                        <a:gd name="connsiteY27" fmla="*/ 133350 h 434169"/>
                        <a:gd name="connsiteX28" fmla="*/ 1221029 w 1248367"/>
                        <a:gd name="connsiteY28" fmla="*/ 0 h 434169"/>
                        <a:gd name="connsiteX29" fmla="*/ 801929 w 1248367"/>
                        <a:gd name="connsiteY29" fmla="*/ 28575 h 434169"/>
                        <a:gd name="connsiteX0" fmla="*/ 801929 w 1248367"/>
                        <a:gd name="connsiteY0" fmla="*/ 28575 h 434169"/>
                        <a:gd name="connsiteX1" fmla="*/ 787641 w 1248367"/>
                        <a:gd name="connsiteY1" fmla="*/ 140493 h 434169"/>
                        <a:gd name="connsiteX2" fmla="*/ 491176 w 1248367"/>
                        <a:gd name="connsiteY2" fmla="*/ 241697 h 434169"/>
                        <a:gd name="connsiteX3" fmla="*/ 255432 w 1248367"/>
                        <a:gd name="connsiteY3" fmla="*/ 213122 h 434169"/>
                        <a:gd name="connsiteX4" fmla="*/ 38738 w 1248367"/>
                        <a:gd name="connsiteY4" fmla="*/ 295275 h 434169"/>
                        <a:gd name="connsiteX5" fmla="*/ 24451 w 1248367"/>
                        <a:gd name="connsiteY5" fmla="*/ 319087 h 434169"/>
                        <a:gd name="connsiteX6" fmla="*/ 174470 w 1248367"/>
                        <a:gd name="connsiteY6" fmla="*/ 267890 h 434169"/>
                        <a:gd name="connsiteX7" fmla="*/ 294723 w 1248367"/>
                        <a:gd name="connsiteY7" fmla="*/ 260747 h 434169"/>
                        <a:gd name="connsiteX8" fmla="*/ 188757 w 1248367"/>
                        <a:gd name="connsiteY8" fmla="*/ 272653 h 434169"/>
                        <a:gd name="connsiteX9" fmla="*/ 41120 w 1248367"/>
                        <a:gd name="connsiteY9" fmla="*/ 327422 h 434169"/>
                        <a:gd name="connsiteX10" fmla="*/ 1829 w 1248367"/>
                        <a:gd name="connsiteY10" fmla="*/ 339328 h 434169"/>
                        <a:gd name="connsiteX11" fmla="*/ 22070 w 1248367"/>
                        <a:gd name="connsiteY11" fmla="*/ 386953 h 434169"/>
                        <a:gd name="connsiteX12" fmla="*/ 154229 w 1248367"/>
                        <a:gd name="connsiteY12" fmla="*/ 351234 h 434169"/>
                        <a:gd name="connsiteX13" fmla="*/ 247098 w 1248367"/>
                        <a:gd name="connsiteY13" fmla="*/ 303609 h 434169"/>
                        <a:gd name="connsiteX14" fmla="*/ 380448 w 1248367"/>
                        <a:gd name="connsiteY14" fmla="*/ 307181 h 434169"/>
                        <a:gd name="connsiteX15" fmla="*/ 264957 w 1248367"/>
                        <a:gd name="connsiteY15" fmla="*/ 307181 h 434169"/>
                        <a:gd name="connsiteX16" fmla="*/ 122082 w 1248367"/>
                        <a:gd name="connsiteY16" fmla="*/ 365522 h 434169"/>
                        <a:gd name="connsiteX17" fmla="*/ 126845 w 1248367"/>
                        <a:gd name="connsiteY17" fmla="*/ 416718 h 434169"/>
                        <a:gd name="connsiteX18" fmla="*/ 259004 w 1248367"/>
                        <a:gd name="connsiteY18" fmla="*/ 373856 h 434169"/>
                        <a:gd name="connsiteX19" fmla="*/ 426882 w 1248367"/>
                        <a:gd name="connsiteY19" fmla="*/ 347662 h 434169"/>
                        <a:gd name="connsiteX20" fmla="*/ 334013 w 1248367"/>
                        <a:gd name="connsiteY20" fmla="*/ 366712 h 434169"/>
                        <a:gd name="connsiteX21" fmla="*/ 245907 w 1248367"/>
                        <a:gd name="connsiteY21" fmla="*/ 392906 h 434169"/>
                        <a:gd name="connsiteX22" fmla="*/ 272101 w 1248367"/>
                        <a:gd name="connsiteY22" fmla="*/ 433387 h 434169"/>
                        <a:gd name="connsiteX23" fmla="*/ 345920 w 1248367"/>
                        <a:gd name="connsiteY23" fmla="*/ 420290 h 434169"/>
                        <a:gd name="connsiteX24" fmla="*/ 519751 w 1248367"/>
                        <a:gd name="connsiteY24" fmla="*/ 428625 h 434169"/>
                        <a:gd name="connsiteX25" fmla="*/ 735254 w 1248367"/>
                        <a:gd name="connsiteY25" fmla="*/ 363140 h 434169"/>
                        <a:gd name="connsiteX26" fmla="*/ 986476 w 1248367"/>
                        <a:gd name="connsiteY26" fmla="*/ 253603 h 434169"/>
                        <a:gd name="connsiteX27" fmla="*/ 1234126 w 1248367"/>
                        <a:gd name="connsiteY27" fmla="*/ 133350 h 434169"/>
                        <a:gd name="connsiteX28" fmla="*/ 1221029 w 1248367"/>
                        <a:gd name="connsiteY28" fmla="*/ 0 h 434169"/>
                        <a:gd name="connsiteX29" fmla="*/ 801929 w 1248367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4169"/>
                        <a:gd name="connsiteX1" fmla="*/ 787641 w 1239395"/>
                        <a:gd name="connsiteY1" fmla="*/ 140493 h 434169"/>
                        <a:gd name="connsiteX2" fmla="*/ 491176 w 1239395"/>
                        <a:gd name="connsiteY2" fmla="*/ 241697 h 434169"/>
                        <a:gd name="connsiteX3" fmla="*/ 255432 w 1239395"/>
                        <a:gd name="connsiteY3" fmla="*/ 213122 h 434169"/>
                        <a:gd name="connsiteX4" fmla="*/ 38738 w 1239395"/>
                        <a:gd name="connsiteY4" fmla="*/ 295275 h 434169"/>
                        <a:gd name="connsiteX5" fmla="*/ 24451 w 1239395"/>
                        <a:gd name="connsiteY5" fmla="*/ 319087 h 434169"/>
                        <a:gd name="connsiteX6" fmla="*/ 174470 w 1239395"/>
                        <a:gd name="connsiteY6" fmla="*/ 267890 h 434169"/>
                        <a:gd name="connsiteX7" fmla="*/ 294723 w 1239395"/>
                        <a:gd name="connsiteY7" fmla="*/ 260747 h 434169"/>
                        <a:gd name="connsiteX8" fmla="*/ 188757 w 1239395"/>
                        <a:gd name="connsiteY8" fmla="*/ 272653 h 434169"/>
                        <a:gd name="connsiteX9" fmla="*/ 41120 w 1239395"/>
                        <a:gd name="connsiteY9" fmla="*/ 327422 h 434169"/>
                        <a:gd name="connsiteX10" fmla="*/ 1829 w 1239395"/>
                        <a:gd name="connsiteY10" fmla="*/ 339328 h 434169"/>
                        <a:gd name="connsiteX11" fmla="*/ 22070 w 1239395"/>
                        <a:gd name="connsiteY11" fmla="*/ 386953 h 434169"/>
                        <a:gd name="connsiteX12" fmla="*/ 154229 w 1239395"/>
                        <a:gd name="connsiteY12" fmla="*/ 351234 h 434169"/>
                        <a:gd name="connsiteX13" fmla="*/ 247098 w 1239395"/>
                        <a:gd name="connsiteY13" fmla="*/ 303609 h 434169"/>
                        <a:gd name="connsiteX14" fmla="*/ 380448 w 1239395"/>
                        <a:gd name="connsiteY14" fmla="*/ 307181 h 434169"/>
                        <a:gd name="connsiteX15" fmla="*/ 264957 w 1239395"/>
                        <a:gd name="connsiteY15" fmla="*/ 307181 h 434169"/>
                        <a:gd name="connsiteX16" fmla="*/ 122082 w 1239395"/>
                        <a:gd name="connsiteY16" fmla="*/ 365522 h 434169"/>
                        <a:gd name="connsiteX17" fmla="*/ 126845 w 1239395"/>
                        <a:gd name="connsiteY17" fmla="*/ 416718 h 434169"/>
                        <a:gd name="connsiteX18" fmla="*/ 259004 w 1239395"/>
                        <a:gd name="connsiteY18" fmla="*/ 373856 h 434169"/>
                        <a:gd name="connsiteX19" fmla="*/ 426882 w 1239395"/>
                        <a:gd name="connsiteY19" fmla="*/ 347662 h 434169"/>
                        <a:gd name="connsiteX20" fmla="*/ 334013 w 1239395"/>
                        <a:gd name="connsiteY20" fmla="*/ 366712 h 434169"/>
                        <a:gd name="connsiteX21" fmla="*/ 245907 w 1239395"/>
                        <a:gd name="connsiteY21" fmla="*/ 392906 h 434169"/>
                        <a:gd name="connsiteX22" fmla="*/ 272101 w 1239395"/>
                        <a:gd name="connsiteY22" fmla="*/ 433387 h 434169"/>
                        <a:gd name="connsiteX23" fmla="*/ 345920 w 1239395"/>
                        <a:gd name="connsiteY23" fmla="*/ 420290 h 434169"/>
                        <a:gd name="connsiteX24" fmla="*/ 519751 w 1239395"/>
                        <a:gd name="connsiteY24" fmla="*/ 428625 h 434169"/>
                        <a:gd name="connsiteX25" fmla="*/ 735254 w 1239395"/>
                        <a:gd name="connsiteY25" fmla="*/ 363140 h 434169"/>
                        <a:gd name="connsiteX26" fmla="*/ 986476 w 1239395"/>
                        <a:gd name="connsiteY26" fmla="*/ 253603 h 434169"/>
                        <a:gd name="connsiteX27" fmla="*/ 1234126 w 1239395"/>
                        <a:gd name="connsiteY27" fmla="*/ 133350 h 434169"/>
                        <a:gd name="connsiteX28" fmla="*/ 1221029 w 1239395"/>
                        <a:gd name="connsiteY28" fmla="*/ 0 h 434169"/>
                        <a:gd name="connsiteX29" fmla="*/ 801929 w 1239395"/>
                        <a:gd name="connsiteY29" fmla="*/ 28575 h 434169"/>
                        <a:gd name="connsiteX0" fmla="*/ 801929 w 1239395"/>
                        <a:gd name="connsiteY0" fmla="*/ 28575 h 435831"/>
                        <a:gd name="connsiteX1" fmla="*/ 787641 w 1239395"/>
                        <a:gd name="connsiteY1" fmla="*/ 140493 h 435831"/>
                        <a:gd name="connsiteX2" fmla="*/ 491176 w 1239395"/>
                        <a:gd name="connsiteY2" fmla="*/ 241697 h 435831"/>
                        <a:gd name="connsiteX3" fmla="*/ 255432 w 1239395"/>
                        <a:gd name="connsiteY3" fmla="*/ 213122 h 435831"/>
                        <a:gd name="connsiteX4" fmla="*/ 38738 w 1239395"/>
                        <a:gd name="connsiteY4" fmla="*/ 295275 h 435831"/>
                        <a:gd name="connsiteX5" fmla="*/ 24451 w 1239395"/>
                        <a:gd name="connsiteY5" fmla="*/ 319087 h 435831"/>
                        <a:gd name="connsiteX6" fmla="*/ 174470 w 1239395"/>
                        <a:gd name="connsiteY6" fmla="*/ 267890 h 435831"/>
                        <a:gd name="connsiteX7" fmla="*/ 294723 w 1239395"/>
                        <a:gd name="connsiteY7" fmla="*/ 260747 h 435831"/>
                        <a:gd name="connsiteX8" fmla="*/ 188757 w 1239395"/>
                        <a:gd name="connsiteY8" fmla="*/ 272653 h 435831"/>
                        <a:gd name="connsiteX9" fmla="*/ 41120 w 1239395"/>
                        <a:gd name="connsiteY9" fmla="*/ 327422 h 435831"/>
                        <a:gd name="connsiteX10" fmla="*/ 1829 w 1239395"/>
                        <a:gd name="connsiteY10" fmla="*/ 339328 h 435831"/>
                        <a:gd name="connsiteX11" fmla="*/ 22070 w 1239395"/>
                        <a:gd name="connsiteY11" fmla="*/ 386953 h 435831"/>
                        <a:gd name="connsiteX12" fmla="*/ 154229 w 1239395"/>
                        <a:gd name="connsiteY12" fmla="*/ 351234 h 435831"/>
                        <a:gd name="connsiteX13" fmla="*/ 247098 w 1239395"/>
                        <a:gd name="connsiteY13" fmla="*/ 303609 h 435831"/>
                        <a:gd name="connsiteX14" fmla="*/ 380448 w 1239395"/>
                        <a:gd name="connsiteY14" fmla="*/ 307181 h 435831"/>
                        <a:gd name="connsiteX15" fmla="*/ 264957 w 1239395"/>
                        <a:gd name="connsiteY15" fmla="*/ 307181 h 435831"/>
                        <a:gd name="connsiteX16" fmla="*/ 122082 w 1239395"/>
                        <a:gd name="connsiteY16" fmla="*/ 365522 h 435831"/>
                        <a:gd name="connsiteX17" fmla="*/ 126845 w 1239395"/>
                        <a:gd name="connsiteY17" fmla="*/ 416718 h 435831"/>
                        <a:gd name="connsiteX18" fmla="*/ 259004 w 1239395"/>
                        <a:gd name="connsiteY18" fmla="*/ 373856 h 435831"/>
                        <a:gd name="connsiteX19" fmla="*/ 426882 w 1239395"/>
                        <a:gd name="connsiteY19" fmla="*/ 347662 h 435831"/>
                        <a:gd name="connsiteX20" fmla="*/ 334013 w 1239395"/>
                        <a:gd name="connsiteY20" fmla="*/ 366712 h 435831"/>
                        <a:gd name="connsiteX21" fmla="*/ 245907 w 1239395"/>
                        <a:gd name="connsiteY21" fmla="*/ 392906 h 435831"/>
                        <a:gd name="connsiteX22" fmla="*/ 272101 w 1239395"/>
                        <a:gd name="connsiteY22" fmla="*/ 433387 h 435831"/>
                        <a:gd name="connsiteX23" fmla="*/ 345920 w 1239395"/>
                        <a:gd name="connsiteY23" fmla="*/ 420290 h 435831"/>
                        <a:gd name="connsiteX24" fmla="*/ 519751 w 1239395"/>
                        <a:gd name="connsiteY24" fmla="*/ 435769 h 435831"/>
                        <a:gd name="connsiteX25" fmla="*/ 735254 w 1239395"/>
                        <a:gd name="connsiteY25" fmla="*/ 363140 h 435831"/>
                        <a:gd name="connsiteX26" fmla="*/ 986476 w 1239395"/>
                        <a:gd name="connsiteY26" fmla="*/ 253603 h 435831"/>
                        <a:gd name="connsiteX27" fmla="*/ 1234126 w 1239395"/>
                        <a:gd name="connsiteY27" fmla="*/ 133350 h 435831"/>
                        <a:gd name="connsiteX28" fmla="*/ 1221029 w 1239395"/>
                        <a:gd name="connsiteY28" fmla="*/ 0 h 435831"/>
                        <a:gd name="connsiteX29" fmla="*/ 801929 w 1239395"/>
                        <a:gd name="connsiteY29" fmla="*/ 28575 h 435831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45907 w 1239395"/>
                        <a:gd name="connsiteY21" fmla="*/ 392906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45907 w 1239395"/>
                        <a:gd name="connsiteY21" fmla="*/ 392906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45907 w 1239395"/>
                        <a:gd name="connsiteY21" fmla="*/ 392906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929 w 1239395"/>
                        <a:gd name="connsiteY0" fmla="*/ 28575 h 436104"/>
                        <a:gd name="connsiteX1" fmla="*/ 787641 w 1239395"/>
                        <a:gd name="connsiteY1" fmla="*/ 140493 h 436104"/>
                        <a:gd name="connsiteX2" fmla="*/ 491176 w 1239395"/>
                        <a:gd name="connsiteY2" fmla="*/ 241697 h 436104"/>
                        <a:gd name="connsiteX3" fmla="*/ 255432 w 1239395"/>
                        <a:gd name="connsiteY3" fmla="*/ 213122 h 436104"/>
                        <a:gd name="connsiteX4" fmla="*/ 38738 w 1239395"/>
                        <a:gd name="connsiteY4" fmla="*/ 295275 h 436104"/>
                        <a:gd name="connsiteX5" fmla="*/ 24451 w 1239395"/>
                        <a:gd name="connsiteY5" fmla="*/ 319087 h 436104"/>
                        <a:gd name="connsiteX6" fmla="*/ 174470 w 1239395"/>
                        <a:gd name="connsiteY6" fmla="*/ 267890 h 436104"/>
                        <a:gd name="connsiteX7" fmla="*/ 294723 w 1239395"/>
                        <a:gd name="connsiteY7" fmla="*/ 260747 h 436104"/>
                        <a:gd name="connsiteX8" fmla="*/ 188757 w 1239395"/>
                        <a:gd name="connsiteY8" fmla="*/ 272653 h 436104"/>
                        <a:gd name="connsiteX9" fmla="*/ 41120 w 1239395"/>
                        <a:gd name="connsiteY9" fmla="*/ 327422 h 436104"/>
                        <a:gd name="connsiteX10" fmla="*/ 1829 w 1239395"/>
                        <a:gd name="connsiteY10" fmla="*/ 339328 h 436104"/>
                        <a:gd name="connsiteX11" fmla="*/ 22070 w 1239395"/>
                        <a:gd name="connsiteY11" fmla="*/ 386953 h 436104"/>
                        <a:gd name="connsiteX12" fmla="*/ 154229 w 1239395"/>
                        <a:gd name="connsiteY12" fmla="*/ 351234 h 436104"/>
                        <a:gd name="connsiteX13" fmla="*/ 247098 w 1239395"/>
                        <a:gd name="connsiteY13" fmla="*/ 303609 h 436104"/>
                        <a:gd name="connsiteX14" fmla="*/ 380448 w 1239395"/>
                        <a:gd name="connsiteY14" fmla="*/ 307181 h 436104"/>
                        <a:gd name="connsiteX15" fmla="*/ 264957 w 1239395"/>
                        <a:gd name="connsiteY15" fmla="*/ 307181 h 436104"/>
                        <a:gd name="connsiteX16" fmla="*/ 122082 w 1239395"/>
                        <a:gd name="connsiteY16" fmla="*/ 365522 h 436104"/>
                        <a:gd name="connsiteX17" fmla="*/ 126845 w 1239395"/>
                        <a:gd name="connsiteY17" fmla="*/ 416718 h 436104"/>
                        <a:gd name="connsiteX18" fmla="*/ 259004 w 1239395"/>
                        <a:gd name="connsiteY18" fmla="*/ 373856 h 436104"/>
                        <a:gd name="connsiteX19" fmla="*/ 426882 w 1239395"/>
                        <a:gd name="connsiteY19" fmla="*/ 347662 h 436104"/>
                        <a:gd name="connsiteX20" fmla="*/ 334013 w 1239395"/>
                        <a:gd name="connsiteY20" fmla="*/ 366712 h 436104"/>
                        <a:gd name="connsiteX21" fmla="*/ 251860 w 1239395"/>
                        <a:gd name="connsiteY21" fmla="*/ 404813 h 436104"/>
                        <a:gd name="connsiteX22" fmla="*/ 272101 w 1239395"/>
                        <a:gd name="connsiteY22" fmla="*/ 433387 h 436104"/>
                        <a:gd name="connsiteX23" fmla="*/ 345920 w 1239395"/>
                        <a:gd name="connsiteY23" fmla="*/ 420290 h 436104"/>
                        <a:gd name="connsiteX24" fmla="*/ 519751 w 1239395"/>
                        <a:gd name="connsiteY24" fmla="*/ 435769 h 436104"/>
                        <a:gd name="connsiteX25" fmla="*/ 735254 w 1239395"/>
                        <a:gd name="connsiteY25" fmla="*/ 363140 h 436104"/>
                        <a:gd name="connsiteX26" fmla="*/ 986476 w 1239395"/>
                        <a:gd name="connsiteY26" fmla="*/ 253603 h 436104"/>
                        <a:gd name="connsiteX27" fmla="*/ 1234126 w 1239395"/>
                        <a:gd name="connsiteY27" fmla="*/ 133350 h 436104"/>
                        <a:gd name="connsiteX28" fmla="*/ 1221029 w 1239395"/>
                        <a:gd name="connsiteY28" fmla="*/ 0 h 436104"/>
                        <a:gd name="connsiteX29" fmla="*/ 801929 w 1239395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7023 w 1239320"/>
                        <a:gd name="connsiteY13" fmla="*/ 303609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65522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7023 w 1239320"/>
                        <a:gd name="connsiteY13" fmla="*/ 303609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1772 w 1239320"/>
                        <a:gd name="connsiteY12" fmla="*/ 365522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1854 w 1239320"/>
                        <a:gd name="connsiteY0" fmla="*/ 28575 h 436104"/>
                        <a:gd name="connsiteX1" fmla="*/ 787566 w 1239320"/>
                        <a:gd name="connsiteY1" fmla="*/ 140493 h 436104"/>
                        <a:gd name="connsiteX2" fmla="*/ 491101 w 1239320"/>
                        <a:gd name="connsiteY2" fmla="*/ 241697 h 436104"/>
                        <a:gd name="connsiteX3" fmla="*/ 255357 w 1239320"/>
                        <a:gd name="connsiteY3" fmla="*/ 213122 h 436104"/>
                        <a:gd name="connsiteX4" fmla="*/ 38663 w 1239320"/>
                        <a:gd name="connsiteY4" fmla="*/ 295275 h 436104"/>
                        <a:gd name="connsiteX5" fmla="*/ 24376 w 1239320"/>
                        <a:gd name="connsiteY5" fmla="*/ 319087 h 436104"/>
                        <a:gd name="connsiteX6" fmla="*/ 174395 w 1239320"/>
                        <a:gd name="connsiteY6" fmla="*/ 267890 h 436104"/>
                        <a:gd name="connsiteX7" fmla="*/ 294648 w 1239320"/>
                        <a:gd name="connsiteY7" fmla="*/ 260747 h 436104"/>
                        <a:gd name="connsiteX8" fmla="*/ 188682 w 1239320"/>
                        <a:gd name="connsiteY8" fmla="*/ 272653 h 436104"/>
                        <a:gd name="connsiteX9" fmla="*/ 41045 w 1239320"/>
                        <a:gd name="connsiteY9" fmla="*/ 327422 h 436104"/>
                        <a:gd name="connsiteX10" fmla="*/ 1754 w 1239320"/>
                        <a:gd name="connsiteY10" fmla="*/ 339328 h 436104"/>
                        <a:gd name="connsiteX11" fmla="*/ 21995 w 1239320"/>
                        <a:gd name="connsiteY11" fmla="*/ 386953 h 436104"/>
                        <a:gd name="connsiteX12" fmla="*/ 150582 w 1239320"/>
                        <a:gd name="connsiteY12" fmla="*/ 351235 h 436104"/>
                        <a:gd name="connsiteX13" fmla="*/ 243452 w 1239320"/>
                        <a:gd name="connsiteY13" fmla="*/ 316706 h 436104"/>
                        <a:gd name="connsiteX14" fmla="*/ 380373 w 1239320"/>
                        <a:gd name="connsiteY14" fmla="*/ 307181 h 436104"/>
                        <a:gd name="connsiteX15" fmla="*/ 264882 w 1239320"/>
                        <a:gd name="connsiteY15" fmla="*/ 307181 h 436104"/>
                        <a:gd name="connsiteX16" fmla="*/ 122007 w 1239320"/>
                        <a:gd name="connsiteY16" fmla="*/ 372665 h 436104"/>
                        <a:gd name="connsiteX17" fmla="*/ 126770 w 1239320"/>
                        <a:gd name="connsiteY17" fmla="*/ 416718 h 436104"/>
                        <a:gd name="connsiteX18" fmla="*/ 258929 w 1239320"/>
                        <a:gd name="connsiteY18" fmla="*/ 373856 h 436104"/>
                        <a:gd name="connsiteX19" fmla="*/ 426807 w 1239320"/>
                        <a:gd name="connsiteY19" fmla="*/ 347662 h 436104"/>
                        <a:gd name="connsiteX20" fmla="*/ 333938 w 1239320"/>
                        <a:gd name="connsiteY20" fmla="*/ 366712 h 436104"/>
                        <a:gd name="connsiteX21" fmla="*/ 251785 w 1239320"/>
                        <a:gd name="connsiteY21" fmla="*/ 404813 h 436104"/>
                        <a:gd name="connsiteX22" fmla="*/ 272026 w 1239320"/>
                        <a:gd name="connsiteY22" fmla="*/ 433387 h 436104"/>
                        <a:gd name="connsiteX23" fmla="*/ 345845 w 1239320"/>
                        <a:gd name="connsiteY23" fmla="*/ 420290 h 436104"/>
                        <a:gd name="connsiteX24" fmla="*/ 519676 w 1239320"/>
                        <a:gd name="connsiteY24" fmla="*/ 435769 h 436104"/>
                        <a:gd name="connsiteX25" fmla="*/ 735179 w 1239320"/>
                        <a:gd name="connsiteY25" fmla="*/ 363140 h 436104"/>
                        <a:gd name="connsiteX26" fmla="*/ 986401 w 1239320"/>
                        <a:gd name="connsiteY26" fmla="*/ 253603 h 436104"/>
                        <a:gd name="connsiteX27" fmla="*/ 1234051 w 1239320"/>
                        <a:gd name="connsiteY27" fmla="*/ 133350 h 436104"/>
                        <a:gd name="connsiteX28" fmla="*/ 1220954 w 1239320"/>
                        <a:gd name="connsiteY28" fmla="*/ 0 h 436104"/>
                        <a:gd name="connsiteX29" fmla="*/ 801854 w 1239320"/>
                        <a:gd name="connsiteY29" fmla="*/ 28575 h 436104"/>
                        <a:gd name="connsiteX0" fmla="*/ 800533 w 1237999"/>
                        <a:gd name="connsiteY0" fmla="*/ 28575 h 436104"/>
                        <a:gd name="connsiteX1" fmla="*/ 786245 w 1237999"/>
                        <a:gd name="connsiteY1" fmla="*/ 140493 h 436104"/>
                        <a:gd name="connsiteX2" fmla="*/ 489780 w 1237999"/>
                        <a:gd name="connsiteY2" fmla="*/ 241697 h 436104"/>
                        <a:gd name="connsiteX3" fmla="*/ 254036 w 1237999"/>
                        <a:gd name="connsiteY3" fmla="*/ 213122 h 436104"/>
                        <a:gd name="connsiteX4" fmla="*/ 37342 w 1237999"/>
                        <a:gd name="connsiteY4" fmla="*/ 295275 h 436104"/>
                        <a:gd name="connsiteX5" fmla="*/ 23055 w 1237999"/>
                        <a:gd name="connsiteY5" fmla="*/ 319087 h 436104"/>
                        <a:gd name="connsiteX6" fmla="*/ 173074 w 1237999"/>
                        <a:gd name="connsiteY6" fmla="*/ 267890 h 436104"/>
                        <a:gd name="connsiteX7" fmla="*/ 293327 w 1237999"/>
                        <a:gd name="connsiteY7" fmla="*/ 260747 h 436104"/>
                        <a:gd name="connsiteX8" fmla="*/ 187361 w 1237999"/>
                        <a:gd name="connsiteY8" fmla="*/ 272653 h 436104"/>
                        <a:gd name="connsiteX9" fmla="*/ 39724 w 1237999"/>
                        <a:gd name="connsiteY9" fmla="*/ 327422 h 436104"/>
                        <a:gd name="connsiteX10" fmla="*/ 433 w 1237999"/>
                        <a:gd name="connsiteY10" fmla="*/ 339328 h 436104"/>
                        <a:gd name="connsiteX11" fmla="*/ 20674 w 1237999"/>
                        <a:gd name="connsiteY11" fmla="*/ 386953 h 436104"/>
                        <a:gd name="connsiteX12" fmla="*/ 149261 w 1237999"/>
                        <a:gd name="connsiteY12" fmla="*/ 351235 h 436104"/>
                        <a:gd name="connsiteX13" fmla="*/ 242131 w 1237999"/>
                        <a:gd name="connsiteY13" fmla="*/ 316706 h 436104"/>
                        <a:gd name="connsiteX14" fmla="*/ 379052 w 1237999"/>
                        <a:gd name="connsiteY14" fmla="*/ 307181 h 436104"/>
                        <a:gd name="connsiteX15" fmla="*/ 263561 w 1237999"/>
                        <a:gd name="connsiteY15" fmla="*/ 307181 h 436104"/>
                        <a:gd name="connsiteX16" fmla="*/ 120686 w 1237999"/>
                        <a:gd name="connsiteY16" fmla="*/ 372665 h 436104"/>
                        <a:gd name="connsiteX17" fmla="*/ 125449 w 1237999"/>
                        <a:gd name="connsiteY17" fmla="*/ 416718 h 436104"/>
                        <a:gd name="connsiteX18" fmla="*/ 257608 w 1237999"/>
                        <a:gd name="connsiteY18" fmla="*/ 373856 h 436104"/>
                        <a:gd name="connsiteX19" fmla="*/ 425486 w 1237999"/>
                        <a:gd name="connsiteY19" fmla="*/ 347662 h 436104"/>
                        <a:gd name="connsiteX20" fmla="*/ 332617 w 1237999"/>
                        <a:gd name="connsiteY20" fmla="*/ 366712 h 436104"/>
                        <a:gd name="connsiteX21" fmla="*/ 250464 w 1237999"/>
                        <a:gd name="connsiteY21" fmla="*/ 404813 h 436104"/>
                        <a:gd name="connsiteX22" fmla="*/ 270705 w 1237999"/>
                        <a:gd name="connsiteY22" fmla="*/ 433387 h 436104"/>
                        <a:gd name="connsiteX23" fmla="*/ 344524 w 1237999"/>
                        <a:gd name="connsiteY23" fmla="*/ 420290 h 436104"/>
                        <a:gd name="connsiteX24" fmla="*/ 518355 w 1237999"/>
                        <a:gd name="connsiteY24" fmla="*/ 435769 h 436104"/>
                        <a:gd name="connsiteX25" fmla="*/ 733858 w 1237999"/>
                        <a:gd name="connsiteY25" fmla="*/ 363140 h 436104"/>
                        <a:gd name="connsiteX26" fmla="*/ 985080 w 1237999"/>
                        <a:gd name="connsiteY26" fmla="*/ 253603 h 436104"/>
                        <a:gd name="connsiteX27" fmla="*/ 1232730 w 1237999"/>
                        <a:gd name="connsiteY27" fmla="*/ 133350 h 436104"/>
                        <a:gd name="connsiteX28" fmla="*/ 1219633 w 1237999"/>
                        <a:gd name="connsiteY28" fmla="*/ 0 h 436104"/>
                        <a:gd name="connsiteX29" fmla="*/ 800533 w 1237999"/>
                        <a:gd name="connsiteY29" fmla="*/ 28575 h 436104"/>
                        <a:gd name="connsiteX0" fmla="*/ 800533 w 1237999"/>
                        <a:gd name="connsiteY0" fmla="*/ 28575 h 436104"/>
                        <a:gd name="connsiteX1" fmla="*/ 786245 w 1237999"/>
                        <a:gd name="connsiteY1" fmla="*/ 140493 h 436104"/>
                        <a:gd name="connsiteX2" fmla="*/ 489780 w 1237999"/>
                        <a:gd name="connsiteY2" fmla="*/ 241697 h 436104"/>
                        <a:gd name="connsiteX3" fmla="*/ 254036 w 1237999"/>
                        <a:gd name="connsiteY3" fmla="*/ 213122 h 436104"/>
                        <a:gd name="connsiteX4" fmla="*/ 37342 w 1237999"/>
                        <a:gd name="connsiteY4" fmla="*/ 295275 h 436104"/>
                        <a:gd name="connsiteX5" fmla="*/ 23055 w 1237999"/>
                        <a:gd name="connsiteY5" fmla="*/ 319087 h 436104"/>
                        <a:gd name="connsiteX6" fmla="*/ 173074 w 1237999"/>
                        <a:gd name="connsiteY6" fmla="*/ 267890 h 436104"/>
                        <a:gd name="connsiteX7" fmla="*/ 293327 w 1237999"/>
                        <a:gd name="connsiteY7" fmla="*/ 260747 h 436104"/>
                        <a:gd name="connsiteX8" fmla="*/ 187361 w 1237999"/>
                        <a:gd name="connsiteY8" fmla="*/ 272653 h 436104"/>
                        <a:gd name="connsiteX9" fmla="*/ 39724 w 1237999"/>
                        <a:gd name="connsiteY9" fmla="*/ 327422 h 436104"/>
                        <a:gd name="connsiteX10" fmla="*/ 433 w 1237999"/>
                        <a:gd name="connsiteY10" fmla="*/ 339328 h 436104"/>
                        <a:gd name="connsiteX11" fmla="*/ 20674 w 1237999"/>
                        <a:gd name="connsiteY11" fmla="*/ 386953 h 436104"/>
                        <a:gd name="connsiteX12" fmla="*/ 149261 w 1237999"/>
                        <a:gd name="connsiteY12" fmla="*/ 351235 h 436104"/>
                        <a:gd name="connsiteX13" fmla="*/ 242131 w 1237999"/>
                        <a:gd name="connsiteY13" fmla="*/ 316706 h 436104"/>
                        <a:gd name="connsiteX14" fmla="*/ 379052 w 1237999"/>
                        <a:gd name="connsiteY14" fmla="*/ 307181 h 436104"/>
                        <a:gd name="connsiteX15" fmla="*/ 263561 w 1237999"/>
                        <a:gd name="connsiteY15" fmla="*/ 307181 h 436104"/>
                        <a:gd name="connsiteX16" fmla="*/ 120686 w 1237999"/>
                        <a:gd name="connsiteY16" fmla="*/ 372665 h 436104"/>
                        <a:gd name="connsiteX17" fmla="*/ 125449 w 1237999"/>
                        <a:gd name="connsiteY17" fmla="*/ 416718 h 436104"/>
                        <a:gd name="connsiteX18" fmla="*/ 257608 w 1237999"/>
                        <a:gd name="connsiteY18" fmla="*/ 373856 h 436104"/>
                        <a:gd name="connsiteX19" fmla="*/ 425486 w 1237999"/>
                        <a:gd name="connsiteY19" fmla="*/ 347662 h 436104"/>
                        <a:gd name="connsiteX20" fmla="*/ 332617 w 1237999"/>
                        <a:gd name="connsiteY20" fmla="*/ 366712 h 436104"/>
                        <a:gd name="connsiteX21" fmla="*/ 250464 w 1237999"/>
                        <a:gd name="connsiteY21" fmla="*/ 404813 h 436104"/>
                        <a:gd name="connsiteX22" fmla="*/ 270705 w 1237999"/>
                        <a:gd name="connsiteY22" fmla="*/ 433387 h 436104"/>
                        <a:gd name="connsiteX23" fmla="*/ 344524 w 1237999"/>
                        <a:gd name="connsiteY23" fmla="*/ 420290 h 436104"/>
                        <a:gd name="connsiteX24" fmla="*/ 518355 w 1237999"/>
                        <a:gd name="connsiteY24" fmla="*/ 435769 h 436104"/>
                        <a:gd name="connsiteX25" fmla="*/ 733858 w 1237999"/>
                        <a:gd name="connsiteY25" fmla="*/ 363140 h 436104"/>
                        <a:gd name="connsiteX26" fmla="*/ 985080 w 1237999"/>
                        <a:gd name="connsiteY26" fmla="*/ 253603 h 436104"/>
                        <a:gd name="connsiteX27" fmla="*/ 1232730 w 1237999"/>
                        <a:gd name="connsiteY27" fmla="*/ 133350 h 436104"/>
                        <a:gd name="connsiteX28" fmla="*/ 1219633 w 1237999"/>
                        <a:gd name="connsiteY28" fmla="*/ 0 h 436104"/>
                        <a:gd name="connsiteX29" fmla="*/ 800533 w 1237999"/>
                        <a:gd name="connsiteY29" fmla="*/ 28575 h 436104"/>
                        <a:gd name="connsiteX0" fmla="*/ 793505 w 1230971"/>
                        <a:gd name="connsiteY0" fmla="*/ 28575 h 436104"/>
                        <a:gd name="connsiteX1" fmla="*/ 779217 w 1230971"/>
                        <a:gd name="connsiteY1" fmla="*/ 140493 h 436104"/>
                        <a:gd name="connsiteX2" fmla="*/ 482752 w 1230971"/>
                        <a:gd name="connsiteY2" fmla="*/ 241697 h 436104"/>
                        <a:gd name="connsiteX3" fmla="*/ 247008 w 1230971"/>
                        <a:gd name="connsiteY3" fmla="*/ 213122 h 436104"/>
                        <a:gd name="connsiteX4" fmla="*/ 30314 w 1230971"/>
                        <a:gd name="connsiteY4" fmla="*/ 295275 h 436104"/>
                        <a:gd name="connsiteX5" fmla="*/ 16027 w 1230971"/>
                        <a:gd name="connsiteY5" fmla="*/ 319087 h 436104"/>
                        <a:gd name="connsiteX6" fmla="*/ 166046 w 1230971"/>
                        <a:gd name="connsiteY6" fmla="*/ 267890 h 436104"/>
                        <a:gd name="connsiteX7" fmla="*/ 286299 w 1230971"/>
                        <a:gd name="connsiteY7" fmla="*/ 260747 h 436104"/>
                        <a:gd name="connsiteX8" fmla="*/ 180333 w 1230971"/>
                        <a:gd name="connsiteY8" fmla="*/ 272653 h 436104"/>
                        <a:gd name="connsiteX9" fmla="*/ 32696 w 1230971"/>
                        <a:gd name="connsiteY9" fmla="*/ 327422 h 436104"/>
                        <a:gd name="connsiteX10" fmla="*/ 2930 w 1230971"/>
                        <a:gd name="connsiteY10" fmla="*/ 347662 h 436104"/>
                        <a:gd name="connsiteX11" fmla="*/ 13646 w 1230971"/>
                        <a:gd name="connsiteY11" fmla="*/ 386953 h 436104"/>
                        <a:gd name="connsiteX12" fmla="*/ 142233 w 1230971"/>
                        <a:gd name="connsiteY12" fmla="*/ 351235 h 436104"/>
                        <a:gd name="connsiteX13" fmla="*/ 235103 w 1230971"/>
                        <a:gd name="connsiteY13" fmla="*/ 316706 h 436104"/>
                        <a:gd name="connsiteX14" fmla="*/ 372024 w 1230971"/>
                        <a:gd name="connsiteY14" fmla="*/ 307181 h 436104"/>
                        <a:gd name="connsiteX15" fmla="*/ 256533 w 1230971"/>
                        <a:gd name="connsiteY15" fmla="*/ 307181 h 436104"/>
                        <a:gd name="connsiteX16" fmla="*/ 113658 w 1230971"/>
                        <a:gd name="connsiteY16" fmla="*/ 372665 h 436104"/>
                        <a:gd name="connsiteX17" fmla="*/ 118421 w 1230971"/>
                        <a:gd name="connsiteY17" fmla="*/ 416718 h 436104"/>
                        <a:gd name="connsiteX18" fmla="*/ 250580 w 1230971"/>
                        <a:gd name="connsiteY18" fmla="*/ 373856 h 436104"/>
                        <a:gd name="connsiteX19" fmla="*/ 418458 w 1230971"/>
                        <a:gd name="connsiteY19" fmla="*/ 347662 h 436104"/>
                        <a:gd name="connsiteX20" fmla="*/ 325589 w 1230971"/>
                        <a:gd name="connsiteY20" fmla="*/ 366712 h 436104"/>
                        <a:gd name="connsiteX21" fmla="*/ 243436 w 1230971"/>
                        <a:gd name="connsiteY21" fmla="*/ 404813 h 436104"/>
                        <a:gd name="connsiteX22" fmla="*/ 263677 w 1230971"/>
                        <a:gd name="connsiteY22" fmla="*/ 433387 h 436104"/>
                        <a:gd name="connsiteX23" fmla="*/ 337496 w 1230971"/>
                        <a:gd name="connsiteY23" fmla="*/ 420290 h 436104"/>
                        <a:gd name="connsiteX24" fmla="*/ 511327 w 1230971"/>
                        <a:gd name="connsiteY24" fmla="*/ 435769 h 436104"/>
                        <a:gd name="connsiteX25" fmla="*/ 726830 w 1230971"/>
                        <a:gd name="connsiteY25" fmla="*/ 363140 h 436104"/>
                        <a:gd name="connsiteX26" fmla="*/ 978052 w 1230971"/>
                        <a:gd name="connsiteY26" fmla="*/ 253603 h 436104"/>
                        <a:gd name="connsiteX27" fmla="*/ 1225702 w 1230971"/>
                        <a:gd name="connsiteY27" fmla="*/ 133350 h 436104"/>
                        <a:gd name="connsiteX28" fmla="*/ 1212605 w 1230971"/>
                        <a:gd name="connsiteY28" fmla="*/ 0 h 436104"/>
                        <a:gd name="connsiteX29" fmla="*/ 793505 w 1230971"/>
                        <a:gd name="connsiteY29" fmla="*/ 28575 h 436104"/>
                        <a:gd name="connsiteX0" fmla="*/ 795926 w 1233392"/>
                        <a:gd name="connsiteY0" fmla="*/ 28575 h 436104"/>
                        <a:gd name="connsiteX1" fmla="*/ 781638 w 1233392"/>
                        <a:gd name="connsiteY1" fmla="*/ 140493 h 436104"/>
                        <a:gd name="connsiteX2" fmla="*/ 485173 w 1233392"/>
                        <a:gd name="connsiteY2" fmla="*/ 241697 h 436104"/>
                        <a:gd name="connsiteX3" fmla="*/ 249429 w 1233392"/>
                        <a:gd name="connsiteY3" fmla="*/ 213122 h 436104"/>
                        <a:gd name="connsiteX4" fmla="*/ 32735 w 1233392"/>
                        <a:gd name="connsiteY4" fmla="*/ 295275 h 436104"/>
                        <a:gd name="connsiteX5" fmla="*/ 18448 w 1233392"/>
                        <a:gd name="connsiteY5" fmla="*/ 319087 h 436104"/>
                        <a:gd name="connsiteX6" fmla="*/ 168467 w 1233392"/>
                        <a:gd name="connsiteY6" fmla="*/ 267890 h 436104"/>
                        <a:gd name="connsiteX7" fmla="*/ 288720 w 1233392"/>
                        <a:gd name="connsiteY7" fmla="*/ 260747 h 436104"/>
                        <a:gd name="connsiteX8" fmla="*/ 182754 w 1233392"/>
                        <a:gd name="connsiteY8" fmla="*/ 272653 h 436104"/>
                        <a:gd name="connsiteX9" fmla="*/ 35117 w 1233392"/>
                        <a:gd name="connsiteY9" fmla="*/ 327422 h 436104"/>
                        <a:gd name="connsiteX10" fmla="*/ 588 w 1233392"/>
                        <a:gd name="connsiteY10" fmla="*/ 344090 h 436104"/>
                        <a:gd name="connsiteX11" fmla="*/ 16067 w 1233392"/>
                        <a:gd name="connsiteY11" fmla="*/ 386953 h 436104"/>
                        <a:gd name="connsiteX12" fmla="*/ 144654 w 1233392"/>
                        <a:gd name="connsiteY12" fmla="*/ 351235 h 436104"/>
                        <a:gd name="connsiteX13" fmla="*/ 237524 w 1233392"/>
                        <a:gd name="connsiteY13" fmla="*/ 316706 h 436104"/>
                        <a:gd name="connsiteX14" fmla="*/ 374445 w 1233392"/>
                        <a:gd name="connsiteY14" fmla="*/ 307181 h 436104"/>
                        <a:gd name="connsiteX15" fmla="*/ 258954 w 1233392"/>
                        <a:gd name="connsiteY15" fmla="*/ 307181 h 436104"/>
                        <a:gd name="connsiteX16" fmla="*/ 116079 w 1233392"/>
                        <a:gd name="connsiteY16" fmla="*/ 372665 h 436104"/>
                        <a:gd name="connsiteX17" fmla="*/ 120842 w 1233392"/>
                        <a:gd name="connsiteY17" fmla="*/ 416718 h 436104"/>
                        <a:gd name="connsiteX18" fmla="*/ 253001 w 1233392"/>
                        <a:gd name="connsiteY18" fmla="*/ 373856 h 436104"/>
                        <a:gd name="connsiteX19" fmla="*/ 420879 w 1233392"/>
                        <a:gd name="connsiteY19" fmla="*/ 347662 h 436104"/>
                        <a:gd name="connsiteX20" fmla="*/ 328010 w 1233392"/>
                        <a:gd name="connsiteY20" fmla="*/ 366712 h 436104"/>
                        <a:gd name="connsiteX21" fmla="*/ 245857 w 1233392"/>
                        <a:gd name="connsiteY21" fmla="*/ 404813 h 436104"/>
                        <a:gd name="connsiteX22" fmla="*/ 266098 w 1233392"/>
                        <a:gd name="connsiteY22" fmla="*/ 433387 h 436104"/>
                        <a:gd name="connsiteX23" fmla="*/ 339917 w 1233392"/>
                        <a:gd name="connsiteY23" fmla="*/ 420290 h 436104"/>
                        <a:gd name="connsiteX24" fmla="*/ 513748 w 1233392"/>
                        <a:gd name="connsiteY24" fmla="*/ 435769 h 436104"/>
                        <a:gd name="connsiteX25" fmla="*/ 729251 w 1233392"/>
                        <a:gd name="connsiteY25" fmla="*/ 363140 h 436104"/>
                        <a:gd name="connsiteX26" fmla="*/ 980473 w 1233392"/>
                        <a:gd name="connsiteY26" fmla="*/ 253603 h 436104"/>
                        <a:gd name="connsiteX27" fmla="*/ 1228123 w 1233392"/>
                        <a:gd name="connsiteY27" fmla="*/ 133350 h 436104"/>
                        <a:gd name="connsiteX28" fmla="*/ 1215026 w 1233392"/>
                        <a:gd name="connsiteY28" fmla="*/ 0 h 436104"/>
                        <a:gd name="connsiteX29" fmla="*/ 795926 w 1233392"/>
                        <a:gd name="connsiteY29" fmla="*/ 28575 h 436104"/>
                        <a:gd name="connsiteX0" fmla="*/ 795338 w 1232804"/>
                        <a:gd name="connsiteY0" fmla="*/ 28575 h 436104"/>
                        <a:gd name="connsiteX1" fmla="*/ 781050 w 1232804"/>
                        <a:gd name="connsiteY1" fmla="*/ 140493 h 436104"/>
                        <a:gd name="connsiteX2" fmla="*/ 484585 w 1232804"/>
                        <a:gd name="connsiteY2" fmla="*/ 241697 h 436104"/>
                        <a:gd name="connsiteX3" fmla="*/ 248841 w 1232804"/>
                        <a:gd name="connsiteY3" fmla="*/ 213122 h 436104"/>
                        <a:gd name="connsiteX4" fmla="*/ 32147 w 1232804"/>
                        <a:gd name="connsiteY4" fmla="*/ 295275 h 436104"/>
                        <a:gd name="connsiteX5" fmla="*/ 17860 w 1232804"/>
                        <a:gd name="connsiteY5" fmla="*/ 319087 h 436104"/>
                        <a:gd name="connsiteX6" fmla="*/ 167879 w 1232804"/>
                        <a:gd name="connsiteY6" fmla="*/ 267890 h 436104"/>
                        <a:gd name="connsiteX7" fmla="*/ 288132 w 1232804"/>
                        <a:gd name="connsiteY7" fmla="*/ 260747 h 436104"/>
                        <a:gd name="connsiteX8" fmla="*/ 182166 w 1232804"/>
                        <a:gd name="connsiteY8" fmla="*/ 272653 h 436104"/>
                        <a:gd name="connsiteX9" fmla="*/ 34529 w 1232804"/>
                        <a:gd name="connsiteY9" fmla="*/ 327422 h 436104"/>
                        <a:gd name="connsiteX10" fmla="*/ 0 w 1232804"/>
                        <a:gd name="connsiteY10" fmla="*/ 344090 h 436104"/>
                        <a:gd name="connsiteX11" fmla="*/ 15479 w 1232804"/>
                        <a:gd name="connsiteY11" fmla="*/ 386953 h 436104"/>
                        <a:gd name="connsiteX12" fmla="*/ 144066 w 1232804"/>
                        <a:gd name="connsiteY12" fmla="*/ 351235 h 436104"/>
                        <a:gd name="connsiteX13" fmla="*/ 236936 w 1232804"/>
                        <a:gd name="connsiteY13" fmla="*/ 316706 h 436104"/>
                        <a:gd name="connsiteX14" fmla="*/ 373857 w 1232804"/>
                        <a:gd name="connsiteY14" fmla="*/ 307181 h 436104"/>
                        <a:gd name="connsiteX15" fmla="*/ 258366 w 1232804"/>
                        <a:gd name="connsiteY15" fmla="*/ 307181 h 436104"/>
                        <a:gd name="connsiteX16" fmla="*/ 115491 w 1232804"/>
                        <a:gd name="connsiteY16" fmla="*/ 372665 h 436104"/>
                        <a:gd name="connsiteX17" fmla="*/ 120254 w 1232804"/>
                        <a:gd name="connsiteY17" fmla="*/ 416718 h 436104"/>
                        <a:gd name="connsiteX18" fmla="*/ 252413 w 1232804"/>
                        <a:gd name="connsiteY18" fmla="*/ 373856 h 436104"/>
                        <a:gd name="connsiteX19" fmla="*/ 420291 w 1232804"/>
                        <a:gd name="connsiteY19" fmla="*/ 347662 h 436104"/>
                        <a:gd name="connsiteX20" fmla="*/ 327422 w 1232804"/>
                        <a:gd name="connsiteY20" fmla="*/ 366712 h 436104"/>
                        <a:gd name="connsiteX21" fmla="*/ 245269 w 1232804"/>
                        <a:gd name="connsiteY21" fmla="*/ 404813 h 436104"/>
                        <a:gd name="connsiteX22" fmla="*/ 265510 w 1232804"/>
                        <a:gd name="connsiteY22" fmla="*/ 433387 h 436104"/>
                        <a:gd name="connsiteX23" fmla="*/ 339329 w 1232804"/>
                        <a:gd name="connsiteY23" fmla="*/ 420290 h 436104"/>
                        <a:gd name="connsiteX24" fmla="*/ 513160 w 1232804"/>
                        <a:gd name="connsiteY24" fmla="*/ 435769 h 436104"/>
                        <a:gd name="connsiteX25" fmla="*/ 728663 w 1232804"/>
                        <a:gd name="connsiteY25" fmla="*/ 363140 h 436104"/>
                        <a:gd name="connsiteX26" fmla="*/ 979885 w 1232804"/>
                        <a:gd name="connsiteY26" fmla="*/ 253603 h 436104"/>
                        <a:gd name="connsiteX27" fmla="*/ 1227535 w 1232804"/>
                        <a:gd name="connsiteY27" fmla="*/ 133350 h 436104"/>
                        <a:gd name="connsiteX28" fmla="*/ 1214438 w 1232804"/>
                        <a:gd name="connsiteY28" fmla="*/ 0 h 436104"/>
                        <a:gd name="connsiteX29" fmla="*/ 795338 w 1232804"/>
                        <a:gd name="connsiteY29" fmla="*/ 28575 h 436104"/>
                        <a:gd name="connsiteX0" fmla="*/ 793505 w 1230971"/>
                        <a:gd name="connsiteY0" fmla="*/ 28575 h 436104"/>
                        <a:gd name="connsiteX1" fmla="*/ 779217 w 1230971"/>
                        <a:gd name="connsiteY1" fmla="*/ 140493 h 436104"/>
                        <a:gd name="connsiteX2" fmla="*/ 482752 w 1230971"/>
                        <a:gd name="connsiteY2" fmla="*/ 241697 h 436104"/>
                        <a:gd name="connsiteX3" fmla="*/ 247008 w 1230971"/>
                        <a:gd name="connsiteY3" fmla="*/ 213122 h 436104"/>
                        <a:gd name="connsiteX4" fmla="*/ 30314 w 1230971"/>
                        <a:gd name="connsiteY4" fmla="*/ 295275 h 436104"/>
                        <a:gd name="connsiteX5" fmla="*/ 16027 w 1230971"/>
                        <a:gd name="connsiteY5" fmla="*/ 319087 h 436104"/>
                        <a:gd name="connsiteX6" fmla="*/ 166046 w 1230971"/>
                        <a:gd name="connsiteY6" fmla="*/ 267890 h 436104"/>
                        <a:gd name="connsiteX7" fmla="*/ 286299 w 1230971"/>
                        <a:gd name="connsiteY7" fmla="*/ 260747 h 436104"/>
                        <a:gd name="connsiteX8" fmla="*/ 180333 w 1230971"/>
                        <a:gd name="connsiteY8" fmla="*/ 272653 h 436104"/>
                        <a:gd name="connsiteX9" fmla="*/ 32696 w 1230971"/>
                        <a:gd name="connsiteY9" fmla="*/ 327422 h 436104"/>
                        <a:gd name="connsiteX10" fmla="*/ 1738 w 1230971"/>
                        <a:gd name="connsiteY10" fmla="*/ 351233 h 436104"/>
                        <a:gd name="connsiteX11" fmla="*/ 13646 w 1230971"/>
                        <a:gd name="connsiteY11" fmla="*/ 386953 h 436104"/>
                        <a:gd name="connsiteX12" fmla="*/ 142233 w 1230971"/>
                        <a:gd name="connsiteY12" fmla="*/ 351235 h 436104"/>
                        <a:gd name="connsiteX13" fmla="*/ 235103 w 1230971"/>
                        <a:gd name="connsiteY13" fmla="*/ 316706 h 436104"/>
                        <a:gd name="connsiteX14" fmla="*/ 372024 w 1230971"/>
                        <a:gd name="connsiteY14" fmla="*/ 307181 h 436104"/>
                        <a:gd name="connsiteX15" fmla="*/ 256533 w 1230971"/>
                        <a:gd name="connsiteY15" fmla="*/ 307181 h 436104"/>
                        <a:gd name="connsiteX16" fmla="*/ 113658 w 1230971"/>
                        <a:gd name="connsiteY16" fmla="*/ 372665 h 436104"/>
                        <a:gd name="connsiteX17" fmla="*/ 118421 w 1230971"/>
                        <a:gd name="connsiteY17" fmla="*/ 416718 h 436104"/>
                        <a:gd name="connsiteX18" fmla="*/ 250580 w 1230971"/>
                        <a:gd name="connsiteY18" fmla="*/ 373856 h 436104"/>
                        <a:gd name="connsiteX19" fmla="*/ 418458 w 1230971"/>
                        <a:gd name="connsiteY19" fmla="*/ 347662 h 436104"/>
                        <a:gd name="connsiteX20" fmla="*/ 325589 w 1230971"/>
                        <a:gd name="connsiteY20" fmla="*/ 366712 h 436104"/>
                        <a:gd name="connsiteX21" fmla="*/ 243436 w 1230971"/>
                        <a:gd name="connsiteY21" fmla="*/ 404813 h 436104"/>
                        <a:gd name="connsiteX22" fmla="*/ 263677 w 1230971"/>
                        <a:gd name="connsiteY22" fmla="*/ 433387 h 436104"/>
                        <a:gd name="connsiteX23" fmla="*/ 337496 w 1230971"/>
                        <a:gd name="connsiteY23" fmla="*/ 420290 h 436104"/>
                        <a:gd name="connsiteX24" fmla="*/ 511327 w 1230971"/>
                        <a:gd name="connsiteY24" fmla="*/ 435769 h 436104"/>
                        <a:gd name="connsiteX25" fmla="*/ 726830 w 1230971"/>
                        <a:gd name="connsiteY25" fmla="*/ 363140 h 436104"/>
                        <a:gd name="connsiteX26" fmla="*/ 978052 w 1230971"/>
                        <a:gd name="connsiteY26" fmla="*/ 253603 h 436104"/>
                        <a:gd name="connsiteX27" fmla="*/ 1225702 w 1230971"/>
                        <a:gd name="connsiteY27" fmla="*/ 133350 h 436104"/>
                        <a:gd name="connsiteX28" fmla="*/ 1212605 w 1230971"/>
                        <a:gd name="connsiteY28" fmla="*/ 0 h 436104"/>
                        <a:gd name="connsiteX29" fmla="*/ 793505 w 1230971"/>
                        <a:gd name="connsiteY29" fmla="*/ 28575 h 436104"/>
                        <a:gd name="connsiteX0" fmla="*/ 793505 w 1230971"/>
                        <a:gd name="connsiteY0" fmla="*/ 28575 h 436104"/>
                        <a:gd name="connsiteX1" fmla="*/ 779217 w 1230971"/>
                        <a:gd name="connsiteY1" fmla="*/ 140493 h 436104"/>
                        <a:gd name="connsiteX2" fmla="*/ 482752 w 1230971"/>
                        <a:gd name="connsiteY2" fmla="*/ 241697 h 436104"/>
                        <a:gd name="connsiteX3" fmla="*/ 247008 w 1230971"/>
                        <a:gd name="connsiteY3" fmla="*/ 213122 h 436104"/>
                        <a:gd name="connsiteX4" fmla="*/ 30314 w 1230971"/>
                        <a:gd name="connsiteY4" fmla="*/ 295275 h 436104"/>
                        <a:gd name="connsiteX5" fmla="*/ 16027 w 1230971"/>
                        <a:gd name="connsiteY5" fmla="*/ 319087 h 436104"/>
                        <a:gd name="connsiteX6" fmla="*/ 166046 w 1230971"/>
                        <a:gd name="connsiteY6" fmla="*/ 267890 h 436104"/>
                        <a:gd name="connsiteX7" fmla="*/ 286299 w 1230971"/>
                        <a:gd name="connsiteY7" fmla="*/ 260747 h 436104"/>
                        <a:gd name="connsiteX8" fmla="*/ 180333 w 1230971"/>
                        <a:gd name="connsiteY8" fmla="*/ 272653 h 436104"/>
                        <a:gd name="connsiteX9" fmla="*/ 32696 w 1230971"/>
                        <a:gd name="connsiteY9" fmla="*/ 327422 h 436104"/>
                        <a:gd name="connsiteX10" fmla="*/ 1738 w 1230971"/>
                        <a:gd name="connsiteY10" fmla="*/ 351233 h 436104"/>
                        <a:gd name="connsiteX11" fmla="*/ 13646 w 1230971"/>
                        <a:gd name="connsiteY11" fmla="*/ 386953 h 436104"/>
                        <a:gd name="connsiteX12" fmla="*/ 142233 w 1230971"/>
                        <a:gd name="connsiteY12" fmla="*/ 351235 h 436104"/>
                        <a:gd name="connsiteX13" fmla="*/ 235103 w 1230971"/>
                        <a:gd name="connsiteY13" fmla="*/ 316706 h 436104"/>
                        <a:gd name="connsiteX14" fmla="*/ 372024 w 1230971"/>
                        <a:gd name="connsiteY14" fmla="*/ 307181 h 436104"/>
                        <a:gd name="connsiteX15" fmla="*/ 256533 w 1230971"/>
                        <a:gd name="connsiteY15" fmla="*/ 307181 h 436104"/>
                        <a:gd name="connsiteX16" fmla="*/ 113658 w 1230971"/>
                        <a:gd name="connsiteY16" fmla="*/ 372665 h 436104"/>
                        <a:gd name="connsiteX17" fmla="*/ 118421 w 1230971"/>
                        <a:gd name="connsiteY17" fmla="*/ 416718 h 436104"/>
                        <a:gd name="connsiteX18" fmla="*/ 250580 w 1230971"/>
                        <a:gd name="connsiteY18" fmla="*/ 373856 h 436104"/>
                        <a:gd name="connsiteX19" fmla="*/ 418458 w 1230971"/>
                        <a:gd name="connsiteY19" fmla="*/ 347662 h 436104"/>
                        <a:gd name="connsiteX20" fmla="*/ 325589 w 1230971"/>
                        <a:gd name="connsiteY20" fmla="*/ 366712 h 436104"/>
                        <a:gd name="connsiteX21" fmla="*/ 243436 w 1230971"/>
                        <a:gd name="connsiteY21" fmla="*/ 404813 h 436104"/>
                        <a:gd name="connsiteX22" fmla="*/ 263677 w 1230971"/>
                        <a:gd name="connsiteY22" fmla="*/ 433387 h 436104"/>
                        <a:gd name="connsiteX23" fmla="*/ 337496 w 1230971"/>
                        <a:gd name="connsiteY23" fmla="*/ 420290 h 436104"/>
                        <a:gd name="connsiteX24" fmla="*/ 511327 w 1230971"/>
                        <a:gd name="connsiteY24" fmla="*/ 435769 h 436104"/>
                        <a:gd name="connsiteX25" fmla="*/ 726830 w 1230971"/>
                        <a:gd name="connsiteY25" fmla="*/ 363140 h 436104"/>
                        <a:gd name="connsiteX26" fmla="*/ 978052 w 1230971"/>
                        <a:gd name="connsiteY26" fmla="*/ 253603 h 436104"/>
                        <a:gd name="connsiteX27" fmla="*/ 1225702 w 1230971"/>
                        <a:gd name="connsiteY27" fmla="*/ 133350 h 436104"/>
                        <a:gd name="connsiteX28" fmla="*/ 1212605 w 1230971"/>
                        <a:gd name="connsiteY28" fmla="*/ 0 h 436104"/>
                        <a:gd name="connsiteX29" fmla="*/ 793505 w 1230971"/>
                        <a:gd name="connsiteY29" fmla="*/ 28575 h 436104"/>
                        <a:gd name="connsiteX0" fmla="*/ 793505 w 1230971"/>
                        <a:gd name="connsiteY0" fmla="*/ 28575 h 436104"/>
                        <a:gd name="connsiteX1" fmla="*/ 779217 w 1230971"/>
                        <a:gd name="connsiteY1" fmla="*/ 140493 h 436104"/>
                        <a:gd name="connsiteX2" fmla="*/ 482752 w 1230971"/>
                        <a:gd name="connsiteY2" fmla="*/ 241697 h 436104"/>
                        <a:gd name="connsiteX3" fmla="*/ 247008 w 1230971"/>
                        <a:gd name="connsiteY3" fmla="*/ 213122 h 436104"/>
                        <a:gd name="connsiteX4" fmla="*/ 30314 w 1230971"/>
                        <a:gd name="connsiteY4" fmla="*/ 295275 h 436104"/>
                        <a:gd name="connsiteX5" fmla="*/ 16027 w 1230971"/>
                        <a:gd name="connsiteY5" fmla="*/ 319087 h 436104"/>
                        <a:gd name="connsiteX6" fmla="*/ 166046 w 1230971"/>
                        <a:gd name="connsiteY6" fmla="*/ 267890 h 436104"/>
                        <a:gd name="connsiteX7" fmla="*/ 286299 w 1230971"/>
                        <a:gd name="connsiteY7" fmla="*/ 260747 h 436104"/>
                        <a:gd name="connsiteX8" fmla="*/ 180333 w 1230971"/>
                        <a:gd name="connsiteY8" fmla="*/ 272653 h 436104"/>
                        <a:gd name="connsiteX9" fmla="*/ 32696 w 1230971"/>
                        <a:gd name="connsiteY9" fmla="*/ 327422 h 436104"/>
                        <a:gd name="connsiteX10" fmla="*/ 1738 w 1230971"/>
                        <a:gd name="connsiteY10" fmla="*/ 351233 h 436104"/>
                        <a:gd name="connsiteX11" fmla="*/ 13646 w 1230971"/>
                        <a:gd name="connsiteY11" fmla="*/ 386953 h 436104"/>
                        <a:gd name="connsiteX12" fmla="*/ 142233 w 1230971"/>
                        <a:gd name="connsiteY12" fmla="*/ 351235 h 436104"/>
                        <a:gd name="connsiteX13" fmla="*/ 235103 w 1230971"/>
                        <a:gd name="connsiteY13" fmla="*/ 316706 h 436104"/>
                        <a:gd name="connsiteX14" fmla="*/ 372024 w 1230971"/>
                        <a:gd name="connsiteY14" fmla="*/ 307181 h 436104"/>
                        <a:gd name="connsiteX15" fmla="*/ 256533 w 1230971"/>
                        <a:gd name="connsiteY15" fmla="*/ 307181 h 436104"/>
                        <a:gd name="connsiteX16" fmla="*/ 113658 w 1230971"/>
                        <a:gd name="connsiteY16" fmla="*/ 372665 h 436104"/>
                        <a:gd name="connsiteX17" fmla="*/ 118421 w 1230971"/>
                        <a:gd name="connsiteY17" fmla="*/ 416718 h 436104"/>
                        <a:gd name="connsiteX18" fmla="*/ 250580 w 1230971"/>
                        <a:gd name="connsiteY18" fmla="*/ 373856 h 436104"/>
                        <a:gd name="connsiteX19" fmla="*/ 418458 w 1230971"/>
                        <a:gd name="connsiteY19" fmla="*/ 347662 h 436104"/>
                        <a:gd name="connsiteX20" fmla="*/ 325589 w 1230971"/>
                        <a:gd name="connsiteY20" fmla="*/ 366712 h 436104"/>
                        <a:gd name="connsiteX21" fmla="*/ 243436 w 1230971"/>
                        <a:gd name="connsiteY21" fmla="*/ 404813 h 436104"/>
                        <a:gd name="connsiteX22" fmla="*/ 263677 w 1230971"/>
                        <a:gd name="connsiteY22" fmla="*/ 433387 h 436104"/>
                        <a:gd name="connsiteX23" fmla="*/ 337496 w 1230971"/>
                        <a:gd name="connsiteY23" fmla="*/ 420290 h 436104"/>
                        <a:gd name="connsiteX24" fmla="*/ 511327 w 1230971"/>
                        <a:gd name="connsiteY24" fmla="*/ 435769 h 436104"/>
                        <a:gd name="connsiteX25" fmla="*/ 726830 w 1230971"/>
                        <a:gd name="connsiteY25" fmla="*/ 363140 h 436104"/>
                        <a:gd name="connsiteX26" fmla="*/ 978052 w 1230971"/>
                        <a:gd name="connsiteY26" fmla="*/ 253603 h 436104"/>
                        <a:gd name="connsiteX27" fmla="*/ 1225702 w 1230971"/>
                        <a:gd name="connsiteY27" fmla="*/ 133350 h 436104"/>
                        <a:gd name="connsiteX28" fmla="*/ 1212605 w 1230971"/>
                        <a:gd name="connsiteY28" fmla="*/ 0 h 436104"/>
                        <a:gd name="connsiteX29" fmla="*/ 793505 w 1230971"/>
                        <a:gd name="connsiteY29" fmla="*/ 28575 h 436104"/>
                        <a:gd name="connsiteX0" fmla="*/ 793505 w 1230971"/>
                        <a:gd name="connsiteY0" fmla="*/ 28575 h 436104"/>
                        <a:gd name="connsiteX1" fmla="*/ 779217 w 1230971"/>
                        <a:gd name="connsiteY1" fmla="*/ 140493 h 436104"/>
                        <a:gd name="connsiteX2" fmla="*/ 482752 w 1230971"/>
                        <a:gd name="connsiteY2" fmla="*/ 241697 h 436104"/>
                        <a:gd name="connsiteX3" fmla="*/ 247008 w 1230971"/>
                        <a:gd name="connsiteY3" fmla="*/ 213122 h 436104"/>
                        <a:gd name="connsiteX4" fmla="*/ 30314 w 1230971"/>
                        <a:gd name="connsiteY4" fmla="*/ 295275 h 436104"/>
                        <a:gd name="connsiteX5" fmla="*/ 16027 w 1230971"/>
                        <a:gd name="connsiteY5" fmla="*/ 319087 h 436104"/>
                        <a:gd name="connsiteX6" fmla="*/ 166046 w 1230971"/>
                        <a:gd name="connsiteY6" fmla="*/ 267890 h 436104"/>
                        <a:gd name="connsiteX7" fmla="*/ 286299 w 1230971"/>
                        <a:gd name="connsiteY7" fmla="*/ 260747 h 436104"/>
                        <a:gd name="connsiteX8" fmla="*/ 180333 w 1230971"/>
                        <a:gd name="connsiteY8" fmla="*/ 272653 h 436104"/>
                        <a:gd name="connsiteX9" fmla="*/ 32696 w 1230971"/>
                        <a:gd name="connsiteY9" fmla="*/ 327422 h 436104"/>
                        <a:gd name="connsiteX10" fmla="*/ 1738 w 1230971"/>
                        <a:gd name="connsiteY10" fmla="*/ 351233 h 436104"/>
                        <a:gd name="connsiteX11" fmla="*/ 13646 w 1230971"/>
                        <a:gd name="connsiteY11" fmla="*/ 386953 h 436104"/>
                        <a:gd name="connsiteX12" fmla="*/ 142233 w 1230971"/>
                        <a:gd name="connsiteY12" fmla="*/ 351235 h 436104"/>
                        <a:gd name="connsiteX13" fmla="*/ 235103 w 1230971"/>
                        <a:gd name="connsiteY13" fmla="*/ 316706 h 436104"/>
                        <a:gd name="connsiteX14" fmla="*/ 372024 w 1230971"/>
                        <a:gd name="connsiteY14" fmla="*/ 307181 h 436104"/>
                        <a:gd name="connsiteX15" fmla="*/ 256533 w 1230971"/>
                        <a:gd name="connsiteY15" fmla="*/ 307181 h 436104"/>
                        <a:gd name="connsiteX16" fmla="*/ 113658 w 1230971"/>
                        <a:gd name="connsiteY16" fmla="*/ 372665 h 436104"/>
                        <a:gd name="connsiteX17" fmla="*/ 118421 w 1230971"/>
                        <a:gd name="connsiteY17" fmla="*/ 416718 h 436104"/>
                        <a:gd name="connsiteX18" fmla="*/ 250580 w 1230971"/>
                        <a:gd name="connsiteY18" fmla="*/ 373856 h 436104"/>
                        <a:gd name="connsiteX19" fmla="*/ 418458 w 1230971"/>
                        <a:gd name="connsiteY19" fmla="*/ 347662 h 436104"/>
                        <a:gd name="connsiteX20" fmla="*/ 325589 w 1230971"/>
                        <a:gd name="connsiteY20" fmla="*/ 366712 h 436104"/>
                        <a:gd name="connsiteX21" fmla="*/ 243436 w 1230971"/>
                        <a:gd name="connsiteY21" fmla="*/ 404813 h 436104"/>
                        <a:gd name="connsiteX22" fmla="*/ 263677 w 1230971"/>
                        <a:gd name="connsiteY22" fmla="*/ 433387 h 436104"/>
                        <a:gd name="connsiteX23" fmla="*/ 337496 w 1230971"/>
                        <a:gd name="connsiteY23" fmla="*/ 420290 h 436104"/>
                        <a:gd name="connsiteX24" fmla="*/ 511327 w 1230971"/>
                        <a:gd name="connsiteY24" fmla="*/ 435769 h 436104"/>
                        <a:gd name="connsiteX25" fmla="*/ 726830 w 1230971"/>
                        <a:gd name="connsiteY25" fmla="*/ 363140 h 436104"/>
                        <a:gd name="connsiteX26" fmla="*/ 978052 w 1230971"/>
                        <a:gd name="connsiteY26" fmla="*/ 253603 h 436104"/>
                        <a:gd name="connsiteX27" fmla="*/ 1225702 w 1230971"/>
                        <a:gd name="connsiteY27" fmla="*/ 133350 h 436104"/>
                        <a:gd name="connsiteX28" fmla="*/ 1212605 w 1230971"/>
                        <a:gd name="connsiteY28" fmla="*/ 0 h 436104"/>
                        <a:gd name="connsiteX29" fmla="*/ 793505 w 1230971"/>
                        <a:gd name="connsiteY29" fmla="*/ 28575 h 436104"/>
                        <a:gd name="connsiteX0" fmla="*/ 793505 w 1230971"/>
                        <a:gd name="connsiteY0" fmla="*/ 28575 h 436104"/>
                        <a:gd name="connsiteX1" fmla="*/ 779217 w 1230971"/>
                        <a:gd name="connsiteY1" fmla="*/ 140493 h 436104"/>
                        <a:gd name="connsiteX2" fmla="*/ 482752 w 1230971"/>
                        <a:gd name="connsiteY2" fmla="*/ 241697 h 436104"/>
                        <a:gd name="connsiteX3" fmla="*/ 247008 w 1230971"/>
                        <a:gd name="connsiteY3" fmla="*/ 213122 h 436104"/>
                        <a:gd name="connsiteX4" fmla="*/ 30314 w 1230971"/>
                        <a:gd name="connsiteY4" fmla="*/ 295275 h 436104"/>
                        <a:gd name="connsiteX5" fmla="*/ 16027 w 1230971"/>
                        <a:gd name="connsiteY5" fmla="*/ 319087 h 436104"/>
                        <a:gd name="connsiteX6" fmla="*/ 166046 w 1230971"/>
                        <a:gd name="connsiteY6" fmla="*/ 267890 h 436104"/>
                        <a:gd name="connsiteX7" fmla="*/ 286299 w 1230971"/>
                        <a:gd name="connsiteY7" fmla="*/ 260747 h 436104"/>
                        <a:gd name="connsiteX8" fmla="*/ 180333 w 1230971"/>
                        <a:gd name="connsiteY8" fmla="*/ 272653 h 436104"/>
                        <a:gd name="connsiteX9" fmla="*/ 32696 w 1230971"/>
                        <a:gd name="connsiteY9" fmla="*/ 327422 h 436104"/>
                        <a:gd name="connsiteX10" fmla="*/ 1738 w 1230971"/>
                        <a:gd name="connsiteY10" fmla="*/ 351233 h 436104"/>
                        <a:gd name="connsiteX11" fmla="*/ 13646 w 1230971"/>
                        <a:gd name="connsiteY11" fmla="*/ 386953 h 436104"/>
                        <a:gd name="connsiteX12" fmla="*/ 142233 w 1230971"/>
                        <a:gd name="connsiteY12" fmla="*/ 351235 h 436104"/>
                        <a:gd name="connsiteX13" fmla="*/ 235103 w 1230971"/>
                        <a:gd name="connsiteY13" fmla="*/ 316706 h 436104"/>
                        <a:gd name="connsiteX14" fmla="*/ 372024 w 1230971"/>
                        <a:gd name="connsiteY14" fmla="*/ 307181 h 436104"/>
                        <a:gd name="connsiteX15" fmla="*/ 256533 w 1230971"/>
                        <a:gd name="connsiteY15" fmla="*/ 307181 h 436104"/>
                        <a:gd name="connsiteX16" fmla="*/ 113658 w 1230971"/>
                        <a:gd name="connsiteY16" fmla="*/ 372665 h 436104"/>
                        <a:gd name="connsiteX17" fmla="*/ 118421 w 1230971"/>
                        <a:gd name="connsiteY17" fmla="*/ 416718 h 436104"/>
                        <a:gd name="connsiteX18" fmla="*/ 250580 w 1230971"/>
                        <a:gd name="connsiteY18" fmla="*/ 373856 h 436104"/>
                        <a:gd name="connsiteX19" fmla="*/ 418458 w 1230971"/>
                        <a:gd name="connsiteY19" fmla="*/ 347662 h 436104"/>
                        <a:gd name="connsiteX20" fmla="*/ 325589 w 1230971"/>
                        <a:gd name="connsiteY20" fmla="*/ 366712 h 436104"/>
                        <a:gd name="connsiteX21" fmla="*/ 243436 w 1230971"/>
                        <a:gd name="connsiteY21" fmla="*/ 404813 h 436104"/>
                        <a:gd name="connsiteX22" fmla="*/ 263677 w 1230971"/>
                        <a:gd name="connsiteY22" fmla="*/ 433387 h 436104"/>
                        <a:gd name="connsiteX23" fmla="*/ 337496 w 1230971"/>
                        <a:gd name="connsiteY23" fmla="*/ 420290 h 436104"/>
                        <a:gd name="connsiteX24" fmla="*/ 511327 w 1230971"/>
                        <a:gd name="connsiteY24" fmla="*/ 435769 h 436104"/>
                        <a:gd name="connsiteX25" fmla="*/ 726830 w 1230971"/>
                        <a:gd name="connsiteY25" fmla="*/ 363140 h 436104"/>
                        <a:gd name="connsiteX26" fmla="*/ 978052 w 1230971"/>
                        <a:gd name="connsiteY26" fmla="*/ 253603 h 436104"/>
                        <a:gd name="connsiteX27" fmla="*/ 1225702 w 1230971"/>
                        <a:gd name="connsiteY27" fmla="*/ 133350 h 436104"/>
                        <a:gd name="connsiteX28" fmla="*/ 1212605 w 1230971"/>
                        <a:gd name="connsiteY28" fmla="*/ 0 h 436104"/>
                        <a:gd name="connsiteX29" fmla="*/ 793505 w 1230971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481014 w 1229233"/>
                        <a:gd name="connsiteY2" fmla="*/ 241697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30958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481014 w 1229233"/>
                        <a:gd name="connsiteY2" fmla="*/ 241697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42864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481014 w 1229233"/>
                        <a:gd name="connsiteY2" fmla="*/ 241697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42864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481014 w 1229233"/>
                        <a:gd name="connsiteY2" fmla="*/ 241697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42864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481014 w 1229233"/>
                        <a:gd name="connsiteY2" fmla="*/ 241697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42864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481014 w 1229233"/>
                        <a:gd name="connsiteY2" fmla="*/ 241697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42864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  <a:gd name="connsiteX0" fmla="*/ 791767 w 1229233"/>
                        <a:gd name="connsiteY0" fmla="*/ 28575 h 436104"/>
                        <a:gd name="connsiteX1" fmla="*/ 777479 w 1229233"/>
                        <a:gd name="connsiteY1" fmla="*/ 140493 h 436104"/>
                        <a:gd name="connsiteX2" fmla="*/ 507208 w 1229233"/>
                        <a:gd name="connsiteY2" fmla="*/ 230981 h 436104"/>
                        <a:gd name="connsiteX3" fmla="*/ 245270 w 1229233"/>
                        <a:gd name="connsiteY3" fmla="*/ 213122 h 436104"/>
                        <a:gd name="connsiteX4" fmla="*/ 28576 w 1229233"/>
                        <a:gd name="connsiteY4" fmla="*/ 295275 h 436104"/>
                        <a:gd name="connsiteX5" fmla="*/ 14289 w 1229233"/>
                        <a:gd name="connsiteY5" fmla="*/ 319087 h 436104"/>
                        <a:gd name="connsiteX6" fmla="*/ 164308 w 1229233"/>
                        <a:gd name="connsiteY6" fmla="*/ 267890 h 436104"/>
                        <a:gd name="connsiteX7" fmla="*/ 284561 w 1229233"/>
                        <a:gd name="connsiteY7" fmla="*/ 260747 h 436104"/>
                        <a:gd name="connsiteX8" fmla="*/ 178595 w 1229233"/>
                        <a:gd name="connsiteY8" fmla="*/ 272653 h 436104"/>
                        <a:gd name="connsiteX9" fmla="*/ 42864 w 1229233"/>
                        <a:gd name="connsiteY9" fmla="*/ 327422 h 436104"/>
                        <a:gd name="connsiteX10" fmla="*/ 0 w 1229233"/>
                        <a:gd name="connsiteY10" fmla="*/ 351233 h 436104"/>
                        <a:gd name="connsiteX11" fmla="*/ 11908 w 1229233"/>
                        <a:gd name="connsiteY11" fmla="*/ 386953 h 436104"/>
                        <a:gd name="connsiteX12" fmla="*/ 140495 w 1229233"/>
                        <a:gd name="connsiteY12" fmla="*/ 351235 h 436104"/>
                        <a:gd name="connsiteX13" fmla="*/ 233365 w 1229233"/>
                        <a:gd name="connsiteY13" fmla="*/ 316706 h 436104"/>
                        <a:gd name="connsiteX14" fmla="*/ 370286 w 1229233"/>
                        <a:gd name="connsiteY14" fmla="*/ 307181 h 436104"/>
                        <a:gd name="connsiteX15" fmla="*/ 254795 w 1229233"/>
                        <a:gd name="connsiteY15" fmla="*/ 307181 h 436104"/>
                        <a:gd name="connsiteX16" fmla="*/ 111920 w 1229233"/>
                        <a:gd name="connsiteY16" fmla="*/ 372665 h 436104"/>
                        <a:gd name="connsiteX17" fmla="*/ 116683 w 1229233"/>
                        <a:gd name="connsiteY17" fmla="*/ 416718 h 436104"/>
                        <a:gd name="connsiteX18" fmla="*/ 248842 w 1229233"/>
                        <a:gd name="connsiteY18" fmla="*/ 373856 h 436104"/>
                        <a:gd name="connsiteX19" fmla="*/ 416720 w 1229233"/>
                        <a:gd name="connsiteY19" fmla="*/ 347662 h 436104"/>
                        <a:gd name="connsiteX20" fmla="*/ 323851 w 1229233"/>
                        <a:gd name="connsiteY20" fmla="*/ 366712 h 436104"/>
                        <a:gd name="connsiteX21" fmla="*/ 241698 w 1229233"/>
                        <a:gd name="connsiteY21" fmla="*/ 404813 h 436104"/>
                        <a:gd name="connsiteX22" fmla="*/ 261939 w 1229233"/>
                        <a:gd name="connsiteY22" fmla="*/ 433387 h 436104"/>
                        <a:gd name="connsiteX23" fmla="*/ 335758 w 1229233"/>
                        <a:gd name="connsiteY23" fmla="*/ 420290 h 436104"/>
                        <a:gd name="connsiteX24" fmla="*/ 509589 w 1229233"/>
                        <a:gd name="connsiteY24" fmla="*/ 435769 h 436104"/>
                        <a:gd name="connsiteX25" fmla="*/ 725092 w 1229233"/>
                        <a:gd name="connsiteY25" fmla="*/ 363140 h 436104"/>
                        <a:gd name="connsiteX26" fmla="*/ 976314 w 1229233"/>
                        <a:gd name="connsiteY26" fmla="*/ 253603 h 436104"/>
                        <a:gd name="connsiteX27" fmla="*/ 1223964 w 1229233"/>
                        <a:gd name="connsiteY27" fmla="*/ 133350 h 436104"/>
                        <a:gd name="connsiteX28" fmla="*/ 1210867 w 1229233"/>
                        <a:gd name="connsiteY28" fmla="*/ 0 h 436104"/>
                        <a:gd name="connsiteX29" fmla="*/ 791767 w 1229233"/>
                        <a:gd name="connsiteY29" fmla="*/ 28575 h 43610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  <a:cxn ang="0">
                          <a:pos x="connsiteX28" y="connsiteY28"/>
                        </a:cxn>
                        <a:cxn ang="0">
                          <a:pos x="connsiteX29" y="connsiteY29"/>
                        </a:cxn>
                      </a:cxnLst>
                      <a:rect l="l" t="t" r="r" b="b"/>
                      <a:pathLst>
                        <a:path w="1229233" h="436104">
                          <a:moveTo>
                            <a:pt x="791767" y="28575"/>
                          </a:moveTo>
                          <a:cubicBezTo>
                            <a:pt x="824311" y="74612"/>
                            <a:pt x="824906" y="106759"/>
                            <a:pt x="777479" y="140493"/>
                          </a:cubicBezTo>
                          <a:cubicBezTo>
                            <a:pt x="730053" y="174227"/>
                            <a:pt x="595909" y="218876"/>
                            <a:pt x="507208" y="230981"/>
                          </a:cubicBezTo>
                          <a:cubicBezTo>
                            <a:pt x="418507" y="243086"/>
                            <a:pt x="325042" y="202406"/>
                            <a:pt x="245270" y="213122"/>
                          </a:cubicBezTo>
                          <a:cubicBezTo>
                            <a:pt x="165498" y="223838"/>
                            <a:pt x="67073" y="277614"/>
                            <a:pt x="28576" y="295275"/>
                          </a:cubicBezTo>
                          <a:cubicBezTo>
                            <a:pt x="12701" y="309364"/>
                            <a:pt x="10717" y="310554"/>
                            <a:pt x="14289" y="319087"/>
                          </a:cubicBezTo>
                          <a:cubicBezTo>
                            <a:pt x="53580" y="316904"/>
                            <a:pt x="119263" y="277613"/>
                            <a:pt x="164308" y="267890"/>
                          </a:cubicBezTo>
                          <a:cubicBezTo>
                            <a:pt x="209353" y="258167"/>
                            <a:pt x="282180" y="259953"/>
                            <a:pt x="284561" y="260747"/>
                          </a:cubicBezTo>
                          <a:cubicBezTo>
                            <a:pt x="286942" y="261541"/>
                            <a:pt x="218878" y="261541"/>
                            <a:pt x="178595" y="272653"/>
                          </a:cubicBezTo>
                          <a:cubicBezTo>
                            <a:pt x="138312" y="283765"/>
                            <a:pt x="72630" y="314325"/>
                            <a:pt x="42864" y="327422"/>
                          </a:cubicBezTo>
                          <a:cubicBezTo>
                            <a:pt x="13098" y="340519"/>
                            <a:pt x="13891" y="348455"/>
                            <a:pt x="0" y="351233"/>
                          </a:cubicBezTo>
                          <a:cubicBezTo>
                            <a:pt x="6350" y="361155"/>
                            <a:pt x="3573" y="365918"/>
                            <a:pt x="11908" y="386953"/>
                          </a:cubicBezTo>
                          <a:cubicBezTo>
                            <a:pt x="41673" y="380603"/>
                            <a:pt x="103586" y="362943"/>
                            <a:pt x="140495" y="351235"/>
                          </a:cubicBezTo>
                          <a:cubicBezTo>
                            <a:pt x="177404" y="339527"/>
                            <a:pt x="195067" y="324048"/>
                            <a:pt x="233365" y="316706"/>
                          </a:cubicBezTo>
                          <a:cubicBezTo>
                            <a:pt x="271663" y="309364"/>
                            <a:pt x="366714" y="308768"/>
                            <a:pt x="370286" y="307181"/>
                          </a:cubicBezTo>
                          <a:cubicBezTo>
                            <a:pt x="373858" y="305594"/>
                            <a:pt x="299047" y="306982"/>
                            <a:pt x="254795" y="307181"/>
                          </a:cubicBezTo>
                          <a:cubicBezTo>
                            <a:pt x="210543" y="307380"/>
                            <a:pt x="134939" y="354409"/>
                            <a:pt x="111920" y="372665"/>
                          </a:cubicBezTo>
                          <a:cubicBezTo>
                            <a:pt x="109141" y="395683"/>
                            <a:pt x="112913" y="399851"/>
                            <a:pt x="116683" y="416718"/>
                          </a:cubicBezTo>
                          <a:cubicBezTo>
                            <a:pt x="141884" y="412154"/>
                            <a:pt x="198836" y="385365"/>
                            <a:pt x="248842" y="373856"/>
                          </a:cubicBezTo>
                          <a:cubicBezTo>
                            <a:pt x="298848" y="362347"/>
                            <a:pt x="404218" y="348853"/>
                            <a:pt x="416720" y="347662"/>
                          </a:cubicBezTo>
                          <a:cubicBezTo>
                            <a:pt x="429221" y="346471"/>
                            <a:pt x="372071" y="355996"/>
                            <a:pt x="323851" y="366712"/>
                          </a:cubicBezTo>
                          <a:cubicBezTo>
                            <a:pt x="275631" y="377428"/>
                            <a:pt x="252017" y="393700"/>
                            <a:pt x="241698" y="404813"/>
                          </a:cubicBezTo>
                          <a:cubicBezTo>
                            <a:pt x="231379" y="415926"/>
                            <a:pt x="246262" y="430808"/>
                            <a:pt x="261939" y="433387"/>
                          </a:cubicBezTo>
                          <a:cubicBezTo>
                            <a:pt x="277616" y="435966"/>
                            <a:pt x="294483" y="427037"/>
                            <a:pt x="335758" y="420290"/>
                          </a:cubicBezTo>
                          <a:cubicBezTo>
                            <a:pt x="377033" y="413543"/>
                            <a:pt x="460177" y="431008"/>
                            <a:pt x="509589" y="435769"/>
                          </a:cubicBezTo>
                          <a:cubicBezTo>
                            <a:pt x="559001" y="440530"/>
                            <a:pt x="647305" y="393501"/>
                            <a:pt x="725092" y="363140"/>
                          </a:cubicBezTo>
                          <a:cubicBezTo>
                            <a:pt x="802880" y="332779"/>
                            <a:pt x="861022" y="276423"/>
                            <a:pt x="976314" y="253603"/>
                          </a:cubicBezTo>
                          <a:cubicBezTo>
                            <a:pt x="1091606" y="230783"/>
                            <a:pt x="1188444" y="189904"/>
                            <a:pt x="1223964" y="133350"/>
                          </a:cubicBezTo>
                          <a:cubicBezTo>
                            <a:pt x="1241624" y="91083"/>
                            <a:pt x="1209082" y="47228"/>
                            <a:pt x="1210867" y="0"/>
                          </a:cubicBezTo>
                          <a:cubicBezTo>
                            <a:pt x="1098354" y="20638"/>
                            <a:pt x="1040210" y="69453"/>
                            <a:pt x="791767" y="28575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ED987C"/>
                        </a:gs>
                        <a:gs pos="100000">
                          <a:srgbClr val="F3E0CF"/>
                        </a:gs>
                      </a:gsLst>
                      <a:lin ang="0" scaled="1"/>
                    </a:gradFill>
                    <a:ln w="3175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62" name="Rounded Rectangle 27"/>
                    <p:cNvSpPr/>
                    <p:nvPr/>
                  </p:nvSpPr>
                  <p:spPr>
                    <a:xfrm rot="20493521">
                      <a:off x="4999669" y="4058755"/>
                      <a:ext cx="108000" cy="36000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0497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6933" y="30497"/>
                            <a:pt x="48980" y="30497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63" name="Rounded Rectangle 27"/>
                    <p:cNvSpPr/>
                    <p:nvPr/>
                  </p:nvSpPr>
                  <p:spPr>
                    <a:xfrm rot="19851504">
                      <a:off x="5278272" y="4109260"/>
                      <a:ext cx="72000" cy="49153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15827 h 37217"/>
                        <a:gd name="connsiteX1" fmla="*/ 19636 w 66713"/>
                        <a:gd name="connsiteY1" fmla="*/ 9476 h 37217"/>
                        <a:gd name="connsiteX2" fmla="*/ 40037 w 66713"/>
                        <a:gd name="connsiteY2" fmla="*/ 0 h 37217"/>
                        <a:gd name="connsiteX3" fmla="*/ 57605 w 66713"/>
                        <a:gd name="connsiteY3" fmla="*/ 15827 h 37217"/>
                        <a:gd name="connsiteX4" fmla="*/ 66713 w 66713"/>
                        <a:gd name="connsiteY4" fmla="*/ 11141 h 37217"/>
                        <a:gd name="connsiteX5" fmla="*/ 48980 w 66713"/>
                        <a:gd name="connsiteY5" fmla="*/ 37217 h 37217"/>
                        <a:gd name="connsiteX6" fmla="*/ 18157 w 66713"/>
                        <a:gd name="connsiteY6" fmla="*/ 28142 h 37217"/>
                        <a:gd name="connsiteX7" fmla="*/ 5 w 66713"/>
                        <a:gd name="connsiteY7" fmla="*/ 15827 h 37217"/>
                        <a:gd name="connsiteX0" fmla="*/ 5 w 57605"/>
                        <a:gd name="connsiteY0" fmla="*/ 15890 h 37280"/>
                        <a:gd name="connsiteX1" fmla="*/ 19636 w 57605"/>
                        <a:gd name="connsiteY1" fmla="*/ 9539 h 37280"/>
                        <a:gd name="connsiteX2" fmla="*/ 40037 w 57605"/>
                        <a:gd name="connsiteY2" fmla="*/ 63 h 37280"/>
                        <a:gd name="connsiteX3" fmla="*/ 57605 w 57605"/>
                        <a:gd name="connsiteY3" fmla="*/ 15890 h 37280"/>
                        <a:gd name="connsiteX4" fmla="*/ 57533 w 57605"/>
                        <a:gd name="connsiteY4" fmla="*/ 0 h 37280"/>
                        <a:gd name="connsiteX5" fmla="*/ 48980 w 57605"/>
                        <a:gd name="connsiteY5" fmla="*/ 37280 h 37280"/>
                        <a:gd name="connsiteX6" fmla="*/ 18157 w 57605"/>
                        <a:gd name="connsiteY6" fmla="*/ 28205 h 37280"/>
                        <a:gd name="connsiteX7" fmla="*/ 5 w 57605"/>
                        <a:gd name="connsiteY7" fmla="*/ 15890 h 37280"/>
                        <a:gd name="connsiteX0" fmla="*/ 119 w 57719"/>
                        <a:gd name="connsiteY0" fmla="*/ 15890 h 37280"/>
                        <a:gd name="connsiteX1" fmla="*/ 26810 w 57719"/>
                        <a:gd name="connsiteY1" fmla="*/ 1477 h 37280"/>
                        <a:gd name="connsiteX2" fmla="*/ 40151 w 57719"/>
                        <a:gd name="connsiteY2" fmla="*/ 63 h 37280"/>
                        <a:gd name="connsiteX3" fmla="*/ 57719 w 57719"/>
                        <a:gd name="connsiteY3" fmla="*/ 15890 h 37280"/>
                        <a:gd name="connsiteX4" fmla="*/ 57647 w 57719"/>
                        <a:gd name="connsiteY4" fmla="*/ 0 h 37280"/>
                        <a:gd name="connsiteX5" fmla="*/ 49094 w 57719"/>
                        <a:gd name="connsiteY5" fmla="*/ 37280 h 37280"/>
                        <a:gd name="connsiteX6" fmla="*/ 18271 w 57719"/>
                        <a:gd name="connsiteY6" fmla="*/ 28205 h 37280"/>
                        <a:gd name="connsiteX7" fmla="*/ 119 w 57719"/>
                        <a:gd name="connsiteY7" fmla="*/ 15890 h 37280"/>
                        <a:gd name="connsiteX0" fmla="*/ 119 w 58548"/>
                        <a:gd name="connsiteY0" fmla="*/ 27763 h 49153"/>
                        <a:gd name="connsiteX1" fmla="*/ 26810 w 58548"/>
                        <a:gd name="connsiteY1" fmla="*/ 13350 h 49153"/>
                        <a:gd name="connsiteX2" fmla="*/ 40151 w 58548"/>
                        <a:gd name="connsiteY2" fmla="*/ 11936 h 49153"/>
                        <a:gd name="connsiteX3" fmla="*/ 57719 w 58548"/>
                        <a:gd name="connsiteY3" fmla="*/ 27763 h 49153"/>
                        <a:gd name="connsiteX4" fmla="*/ 58548 w 58548"/>
                        <a:gd name="connsiteY4" fmla="*/ 0 h 49153"/>
                        <a:gd name="connsiteX5" fmla="*/ 49094 w 58548"/>
                        <a:gd name="connsiteY5" fmla="*/ 49153 h 49153"/>
                        <a:gd name="connsiteX6" fmla="*/ 18271 w 58548"/>
                        <a:gd name="connsiteY6" fmla="*/ 40078 h 49153"/>
                        <a:gd name="connsiteX7" fmla="*/ 119 w 58548"/>
                        <a:gd name="connsiteY7" fmla="*/ 27763 h 491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58548" h="49153">
                          <a:moveTo>
                            <a:pt x="119" y="27763"/>
                          </a:moveTo>
                          <a:cubicBezTo>
                            <a:pt x="1542" y="23308"/>
                            <a:pt x="18857" y="13350"/>
                            <a:pt x="26810" y="13350"/>
                          </a:cubicBezTo>
                          <a:cubicBezTo>
                            <a:pt x="36410" y="13350"/>
                            <a:pt x="30551" y="11936"/>
                            <a:pt x="40151" y="11936"/>
                          </a:cubicBezTo>
                          <a:cubicBezTo>
                            <a:pt x="48104" y="11936"/>
                            <a:pt x="57719" y="19810"/>
                            <a:pt x="57719" y="27763"/>
                          </a:cubicBezTo>
                          <a:cubicBezTo>
                            <a:pt x="57695" y="22466"/>
                            <a:pt x="58572" y="5297"/>
                            <a:pt x="58548" y="0"/>
                          </a:cubicBezTo>
                          <a:cubicBezTo>
                            <a:pt x="58548" y="7953"/>
                            <a:pt x="57047" y="49153"/>
                            <a:pt x="49094" y="49153"/>
                          </a:cubicBezTo>
                          <a:lnTo>
                            <a:pt x="18271" y="40078"/>
                          </a:lnTo>
                          <a:cubicBezTo>
                            <a:pt x="10318" y="40078"/>
                            <a:pt x="-1304" y="32218"/>
                            <a:pt x="119" y="27763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64" name="Rounded Rectangle 27"/>
                    <p:cNvSpPr/>
                    <p:nvPr/>
                  </p:nvSpPr>
                  <p:spPr>
                    <a:xfrm rot="20765049">
                      <a:off x="5056950" y="4013820"/>
                      <a:ext cx="66713" cy="30497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0497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6933" y="30497"/>
                            <a:pt x="48980" y="30497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65" name="Rounded Rectangle 27"/>
                    <p:cNvSpPr/>
                    <p:nvPr/>
                  </p:nvSpPr>
                  <p:spPr>
                    <a:xfrm rot="20461567">
                      <a:off x="5104661" y="4093883"/>
                      <a:ext cx="108000" cy="35160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9107 h 35160"/>
                        <a:gd name="connsiteX1" fmla="*/ 19636 w 66713"/>
                        <a:gd name="connsiteY1" fmla="*/ 2756 h 35160"/>
                        <a:gd name="connsiteX2" fmla="*/ 40481 w 66713"/>
                        <a:gd name="connsiteY2" fmla="*/ 0 h 35160"/>
                        <a:gd name="connsiteX3" fmla="*/ 57605 w 66713"/>
                        <a:gd name="connsiteY3" fmla="*/ 9107 h 35160"/>
                        <a:gd name="connsiteX4" fmla="*/ 66713 w 66713"/>
                        <a:gd name="connsiteY4" fmla="*/ 4421 h 35160"/>
                        <a:gd name="connsiteX5" fmla="*/ 45280 w 66713"/>
                        <a:gd name="connsiteY5" fmla="*/ 35160 h 35160"/>
                        <a:gd name="connsiteX6" fmla="*/ 18157 w 66713"/>
                        <a:gd name="connsiteY6" fmla="*/ 21422 h 35160"/>
                        <a:gd name="connsiteX7" fmla="*/ 5 w 66713"/>
                        <a:gd name="connsiteY7" fmla="*/ 9107 h 351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5160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3233" y="35160"/>
                            <a:pt x="45280" y="35160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</p:grpSp>
              <p:sp>
                <p:nvSpPr>
                  <p:cNvPr id="46" name="Freeform 45"/>
                  <p:cNvSpPr/>
                  <p:nvPr/>
                </p:nvSpPr>
                <p:spPr>
                  <a:xfrm>
                    <a:off x="3480440" y="3374641"/>
                    <a:ext cx="4569917" cy="1709919"/>
                  </a:xfrm>
                  <a:custGeom>
                    <a:avLst/>
                    <a:gdLst>
                      <a:gd name="connsiteX0" fmla="*/ 4117652 w 4589641"/>
                      <a:gd name="connsiteY0" fmla="*/ 31044 h 1731790"/>
                      <a:gd name="connsiteX1" fmla="*/ 4588255 w 4589641"/>
                      <a:gd name="connsiteY1" fmla="*/ 665465 h 1731790"/>
                      <a:gd name="connsiteX2" fmla="*/ 4215942 w 4589641"/>
                      <a:gd name="connsiteY2" fmla="*/ 1561994 h 1731790"/>
                      <a:gd name="connsiteX3" fmla="*/ 3030499 w 4589641"/>
                      <a:gd name="connsiteY3" fmla="*/ 1704962 h 1731790"/>
                      <a:gd name="connsiteX4" fmla="*/ 1880797 w 4589641"/>
                      <a:gd name="connsiteY4" fmla="*/ 1222445 h 1731790"/>
                      <a:gd name="connsiteX5" fmla="*/ 859171 w 4589641"/>
                      <a:gd name="connsiteY5" fmla="*/ 939487 h 1731790"/>
                      <a:gd name="connsiteX6" fmla="*/ 75825 w 4589641"/>
                      <a:gd name="connsiteY6" fmla="*/ 948423 h 1731790"/>
                      <a:gd name="connsiteX7" fmla="*/ 153266 w 4589641"/>
                      <a:gd name="connsiteY7" fmla="*/ 894810 h 1731790"/>
                      <a:gd name="connsiteX8" fmla="*/ 1160000 w 4589641"/>
                      <a:gd name="connsiteY8" fmla="*/ 873960 h 1731790"/>
                      <a:gd name="connsiteX9" fmla="*/ 2220346 w 4589641"/>
                      <a:gd name="connsiteY9" fmla="*/ 1225423 h 1731790"/>
                      <a:gd name="connsiteX10" fmla="*/ 3340263 w 4589641"/>
                      <a:gd name="connsiteY10" fmla="*/ 1594758 h 1731790"/>
                      <a:gd name="connsiteX11" fmla="*/ 4209985 w 4589641"/>
                      <a:gd name="connsiteY11" fmla="*/ 1341585 h 1731790"/>
                      <a:gd name="connsiteX12" fmla="*/ 4409545 w 4589641"/>
                      <a:gd name="connsiteY12" fmla="*/ 677379 h 1731790"/>
                      <a:gd name="connsiteX13" fmla="*/ 4061060 w 4589641"/>
                      <a:gd name="connsiteY13" fmla="*/ 254432 h 1731790"/>
                      <a:gd name="connsiteX14" fmla="*/ 3769167 w 4589641"/>
                      <a:gd name="connsiteY14" fmla="*/ 114442 h 1731790"/>
                      <a:gd name="connsiteX15" fmla="*/ 4117652 w 4589641"/>
                      <a:gd name="connsiteY15" fmla="*/ 31044 h 1731790"/>
                      <a:gd name="connsiteX0" fmla="*/ 4117652 w 4589641"/>
                      <a:gd name="connsiteY0" fmla="*/ 31044 h 1731790"/>
                      <a:gd name="connsiteX1" fmla="*/ 4588255 w 4589641"/>
                      <a:gd name="connsiteY1" fmla="*/ 665465 h 1731790"/>
                      <a:gd name="connsiteX2" fmla="*/ 4215942 w 4589641"/>
                      <a:gd name="connsiteY2" fmla="*/ 1561994 h 1731790"/>
                      <a:gd name="connsiteX3" fmla="*/ 3030499 w 4589641"/>
                      <a:gd name="connsiteY3" fmla="*/ 1704962 h 1731790"/>
                      <a:gd name="connsiteX4" fmla="*/ 1880797 w 4589641"/>
                      <a:gd name="connsiteY4" fmla="*/ 1222445 h 1731790"/>
                      <a:gd name="connsiteX5" fmla="*/ 859171 w 4589641"/>
                      <a:gd name="connsiteY5" fmla="*/ 939487 h 1731790"/>
                      <a:gd name="connsiteX6" fmla="*/ 75825 w 4589641"/>
                      <a:gd name="connsiteY6" fmla="*/ 948423 h 1731790"/>
                      <a:gd name="connsiteX7" fmla="*/ 153266 w 4589641"/>
                      <a:gd name="connsiteY7" fmla="*/ 894810 h 1731790"/>
                      <a:gd name="connsiteX8" fmla="*/ 1160000 w 4589641"/>
                      <a:gd name="connsiteY8" fmla="*/ 873960 h 1731790"/>
                      <a:gd name="connsiteX9" fmla="*/ 2220346 w 4589641"/>
                      <a:gd name="connsiteY9" fmla="*/ 1225423 h 1731790"/>
                      <a:gd name="connsiteX10" fmla="*/ 3340263 w 4589641"/>
                      <a:gd name="connsiteY10" fmla="*/ 1594758 h 1731790"/>
                      <a:gd name="connsiteX11" fmla="*/ 4209985 w 4589641"/>
                      <a:gd name="connsiteY11" fmla="*/ 1341585 h 1731790"/>
                      <a:gd name="connsiteX12" fmla="*/ 4409545 w 4589641"/>
                      <a:gd name="connsiteY12" fmla="*/ 677379 h 1731790"/>
                      <a:gd name="connsiteX13" fmla="*/ 4061060 w 4589641"/>
                      <a:gd name="connsiteY13" fmla="*/ 254432 h 1731790"/>
                      <a:gd name="connsiteX14" fmla="*/ 3769167 w 4589641"/>
                      <a:gd name="connsiteY14" fmla="*/ 114442 h 1731790"/>
                      <a:gd name="connsiteX15" fmla="*/ 4117652 w 4589641"/>
                      <a:gd name="connsiteY15" fmla="*/ 31044 h 1731790"/>
                      <a:gd name="connsiteX0" fmla="*/ 4117652 w 4589641"/>
                      <a:gd name="connsiteY0" fmla="*/ 0 h 1700746"/>
                      <a:gd name="connsiteX1" fmla="*/ 4588255 w 4589641"/>
                      <a:gd name="connsiteY1" fmla="*/ 634421 h 1700746"/>
                      <a:gd name="connsiteX2" fmla="*/ 4215942 w 4589641"/>
                      <a:gd name="connsiteY2" fmla="*/ 1530950 h 1700746"/>
                      <a:gd name="connsiteX3" fmla="*/ 3030499 w 4589641"/>
                      <a:gd name="connsiteY3" fmla="*/ 1673918 h 1700746"/>
                      <a:gd name="connsiteX4" fmla="*/ 1880797 w 4589641"/>
                      <a:gd name="connsiteY4" fmla="*/ 1191401 h 1700746"/>
                      <a:gd name="connsiteX5" fmla="*/ 859171 w 4589641"/>
                      <a:gd name="connsiteY5" fmla="*/ 908443 h 1700746"/>
                      <a:gd name="connsiteX6" fmla="*/ 75825 w 4589641"/>
                      <a:gd name="connsiteY6" fmla="*/ 917379 h 1700746"/>
                      <a:gd name="connsiteX7" fmla="*/ 153266 w 4589641"/>
                      <a:gd name="connsiteY7" fmla="*/ 863766 h 1700746"/>
                      <a:gd name="connsiteX8" fmla="*/ 1160000 w 4589641"/>
                      <a:gd name="connsiteY8" fmla="*/ 842916 h 1700746"/>
                      <a:gd name="connsiteX9" fmla="*/ 2220346 w 4589641"/>
                      <a:gd name="connsiteY9" fmla="*/ 1194379 h 1700746"/>
                      <a:gd name="connsiteX10" fmla="*/ 3340263 w 4589641"/>
                      <a:gd name="connsiteY10" fmla="*/ 1563714 h 1700746"/>
                      <a:gd name="connsiteX11" fmla="*/ 4209985 w 4589641"/>
                      <a:gd name="connsiteY11" fmla="*/ 1310541 h 1700746"/>
                      <a:gd name="connsiteX12" fmla="*/ 4409545 w 4589641"/>
                      <a:gd name="connsiteY12" fmla="*/ 646335 h 1700746"/>
                      <a:gd name="connsiteX13" fmla="*/ 4061060 w 4589641"/>
                      <a:gd name="connsiteY13" fmla="*/ 223388 h 1700746"/>
                      <a:gd name="connsiteX14" fmla="*/ 3769167 w 4589641"/>
                      <a:gd name="connsiteY14" fmla="*/ 83398 h 1700746"/>
                      <a:gd name="connsiteX15" fmla="*/ 4117652 w 4589641"/>
                      <a:gd name="connsiteY15" fmla="*/ 0 h 1700746"/>
                      <a:gd name="connsiteX0" fmla="*/ 4117652 w 4589641"/>
                      <a:gd name="connsiteY0" fmla="*/ 0 h 1700746"/>
                      <a:gd name="connsiteX1" fmla="*/ 4588255 w 4589641"/>
                      <a:gd name="connsiteY1" fmla="*/ 634421 h 1700746"/>
                      <a:gd name="connsiteX2" fmla="*/ 4215942 w 4589641"/>
                      <a:gd name="connsiteY2" fmla="*/ 1530950 h 1700746"/>
                      <a:gd name="connsiteX3" fmla="*/ 3030499 w 4589641"/>
                      <a:gd name="connsiteY3" fmla="*/ 1673918 h 1700746"/>
                      <a:gd name="connsiteX4" fmla="*/ 1880797 w 4589641"/>
                      <a:gd name="connsiteY4" fmla="*/ 1191401 h 1700746"/>
                      <a:gd name="connsiteX5" fmla="*/ 859171 w 4589641"/>
                      <a:gd name="connsiteY5" fmla="*/ 908443 h 1700746"/>
                      <a:gd name="connsiteX6" fmla="*/ 75825 w 4589641"/>
                      <a:gd name="connsiteY6" fmla="*/ 917379 h 1700746"/>
                      <a:gd name="connsiteX7" fmla="*/ 153266 w 4589641"/>
                      <a:gd name="connsiteY7" fmla="*/ 863766 h 1700746"/>
                      <a:gd name="connsiteX8" fmla="*/ 1160000 w 4589641"/>
                      <a:gd name="connsiteY8" fmla="*/ 842916 h 1700746"/>
                      <a:gd name="connsiteX9" fmla="*/ 2220346 w 4589641"/>
                      <a:gd name="connsiteY9" fmla="*/ 1194379 h 1700746"/>
                      <a:gd name="connsiteX10" fmla="*/ 3340263 w 4589641"/>
                      <a:gd name="connsiteY10" fmla="*/ 1563714 h 1700746"/>
                      <a:gd name="connsiteX11" fmla="*/ 4209985 w 4589641"/>
                      <a:gd name="connsiteY11" fmla="*/ 1310541 h 1700746"/>
                      <a:gd name="connsiteX12" fmla="*/ 4409545 w 4589641"/>
                      <a:gd name="connsiteY12" fmla="*/ 646335 h 1700746"/>
                      <a:gd name="connsiteX13" fmla="*/ 4061060 w 4589641"/>
                      <a:gd name="connsiteY13" fmla="*/ 223388 h 1700746"/>
                      <a:gd name="connsiteX14" fmla="*/ 3769167 w 4589641"/>
                      <a:gd name="connsiteY14" fmla="*/ 83398 h 1700746"/>
                      <a:gd name="connsiteX15" fmla="*/ 4117652 w 4589641"/>
                      <a:gd name="connsiteY15" fmla="*/ 0 h 1700746"/>
                      <a:gd name="connsiteX0" fmla="*/ 4117652 w 4604259"/>
                      <a:gd name="connsiteY0" fmla="*/ 0 h 1700746"/>
                      <a:gd name="connsiteX1" fmla="*/ 4588255 w 4604259"/>
                      <a:gd name="connsiteY1" fmla="*/ 634421 h 1700746"/>
                      <a:gd name="connsiteX2" fmla="*/ 4215942 w 4604259"/>
                      <a:gd name="connsiteY2" fmla="*/ 1530950 h 1700746"/>
                      <a:gd name="connsiteX3" fmla="*/ 3030499 w 4604259"/>
                      <a:gd name="connsiteY3" fmla="*/ 1673918 h 1700746"/>
                      <a:gd name="connsiteX4" fmla="*/ 1880797 w 4604259"/>
                      <a:gd name="connsiteY4" fmla="*/ 1191401 h 1700746"/>
                      <a:gd name="connsiteX5" fmla="*/ 859171 w 4604259"/>
                      <a:gd name="connsiteY5" fmla="*/ 908443 h 1700746"/>
                      <a:gd name="connsiteX6" fmla="*/ 75825 w 4604259"/>
                      <a:gd name="connsiteY6" fmla="*/ 917379 h 1700746"/>
                      <a:gd name="connsiteX7" fmla="*/ 153266 w 4604259"/>
                      <a:gd name="connsiteY7" fmla="*/ 863766 h 1700746"/>
                      <a:gd name="connsiteX8" fmla="*/ 1160000 w 4604259"/>
                      <a:gd name="connsiteY8" fmla="*/ 842916 h 1700746"/>
                      <a:gd name="connsiteX9" fmla="*/ 2220346 w 4604259"/>
                      <a:gd name="connsiteY9" fmla="*/ 1194379 h 1700746"/>
                      <a:gd name="connsiteX10" fmla="*/ 3340263 w 4604259"/>
                      <a:gd name="connsiteY10" fmla="*/ 1563714 h 1700746"/>
                      <a:gd name="connsiteX11" fmla="*/ 4209985 w 4604259"/>
                      <a:gd name="connsiteY11" fmla="*/ 1310541 h 1700746"/>
                      <a:gd name="connsiteX12" fmla="*/ 4409545 w 4604259"/>
                      <a:gd name="connsiteY12" fmla="*/ 646335 h 1700746"/>
                      <a:gd name="connsiteX13" fmla="*/ 4061060 w 4604259"/>
                      <a:gd name="connsiteY13" fmla="*/ 223388 h 1700746"/>
                      <a:gd name="connsiteX14" fmla="*/ 3769167 w 4604259"/>
                      <a:gd name="connsiteY14" fmla="*/ 83398 h 1700746"/>
                      <a:gd name="connsiteX15" fmla="*/ 4117652 w 4604259"/>
                      <a:gd name="connsiteY15" fmla="*/ 0 h 1700746"/>
                      <a:gd name="connsiteX0" fmla="*/ 4117652 w 4590094"/>
                      <a:gd name="connsiteY0" fmla="*/ 0 h 1693075"/>
                      <a:gd name="connsiteX1" fmla="*/ 4588255 w 4590094"/>
                      <a:gd name="connsiteY1" fmla="*/ 634421 h 1693075"/>
                      <a:gd name="connsiteX2" fmla="*/ 4227856 w 4590094"/>
                      <a:gd name="connsiteY2" fmla="*/ 1501165 h 1693075"/>
                      <a:gd name="connsiteX3" fmla="*/ 3030499 w 4590094"/>
                      <a:gd name="connsiteY3" fmla="*/ 1673918 h 1693075"/>
                      <a:gd name="connsiteX4" fmla="*/ 1880797 w 4590094"/>
                      <a:gd name="connsiteY4" fmla="*/ 1191401 h 1693075"/>
                      <a:gd name="connsiteX5" fmla="*/ 859171 w 4590094"/>
                      <a:gd name="connsiteY5" fmla="*/ 908443 h 1693075"/>
                      <a:gd name="connsiteX6" fmla="*/ 75825 w 4590094"/>
                      <a:gd name="connsiteY6" fmla="*/ 917379 h 1693075"/>
                      <a:gd name="connsiteX7" fmla="*/ 153266 w 4590094"/>
                      <a:gd name="connsiteY7" fmla="*/ 863766 h 1693075"/>
                      <a:gd name="connsiteX8" fmla="*/ 1160000 w 4590094"/>
                      <a:gd name="connsiteY8" fmla="*/ 842916 h 1693075"/>
                      <a:gd name="connsiteX9" fmla="*/ 2220346 w 4590094"/>
                      <a:gd name="connsiteY9" fmla="*/ 1194379 h 1693075"/>
                      <a:gd name="connsiteX10" fmla="*/ 3340263 w 4590094"/>
                      <a:gd name="connsiteY10" fmla="*/ 1563714 h 1693075"/>
                      <a:gd name="connsiteX11" fmla="*/ 4209985 w 4590094"/>
                      <a:gd name="connsiteY11" fmla="*/ 1310541 h 1693075"/>
                      <a:gd name="connsiteX12" fmla="*/ 4409545 w 4590094"/>
                      <a:gd name="connsiteY12" fmla="*/ 646335 h 1693075"/>
                      <a:gd name="connsiteX13" fmla="*/ 4061060 w 4590094"/>
                      <a:gd name="connsiteY13" fmla="*/ 223388 h 1693075"/>
                      <a:gd name="connsiteX14" fmla="*/ 3769167 w 4590094"/>
                      <a:gd name="connsiteY14" fmla="*/ 83398 h 1693075"/>
                      <a:gd name="connsiteX15" fmla="*/ 4117652 w 4590094"/>
                      <a:gd name="connsiteY15" fmla="*/ 0 h 1693075"/>
                      <a:gd name="connsiteX0" fmla="*/ 4117652 w 4599906"/>
                      <a:gd name="connsiteY0" fmla="*/ 0 h 1693075"/>
                      <a:gd name="connsiteX1" fmla="*/ 4588255 w 4599906"/>
                      <a:gd name="connsiteY1" fmla="*/ 634421 h 1693075"/>
                      <a:gd name="connsiteX2" fmla="*/ 4227856 w 4599906"/>
                      <a:gd name="connsiteY2" fmla="*/ 1501165 h 1693075"/>
                      <a:gd name="connsiteX3" fmla="*/ 3030499 w 4599906"/>
                      <a:gd name="connsiteY3" fmla="*/ 1673918 h 1693075"/>
                      <a:gd name="connsiteX4" fmla="*/ 1880797 w 4599906"/>
                      <a:gd name="connsiteY4" fmla="*/ 1191401 h 1693075"/>
                      <a:gd name="connsiteX5" fmla="*/ 859171 w 4599906"/>
                      <a:gd name="connsiteY5" fmla="*/ 908443 h 1693075"/>
                      <a:gd name="connsiteX6" fmla="*/ 75825 w 4599906"/>
                      <a:gd name="connsiteY6" fmla="*/ 917379 h 1693075"/>
                      <a:gd name="connsiteX7" fmla="*/ 153266 w 4599906"/>
                      <a:gd name="connsiteY7" fmla="*/ 863766 h 1693075"/>
                      <a:gd name="connsiteX8" fmla="*/ 1160000 w 4599906"/>
                      <a:gd name="connsiteY8" fmla="*/ 842916 h 1693075"/>
                      <a:gd name="connsiteX9" fmla="*/ 2220346 w 4599906"/>
                      <a:gd name="connsiteY9" fmla="*/ 1194379 h 1693075"/>
                      <a:gd name="connsiteX10" fmla="*/ 3340263 w 4599906"/>
                      <a:gd name="connsiteY10" fmla="*/ 1563714 h 1693075"/>
                      <a:gd name="connsiteX11" fmla="*/ 4209985 w 4599906"/>
                      <a:gd name="connsiteY11" fmla="*/ 1310541 h 1693075"/>
                      <a:gd name="connsiteX12" fmla="*/ 4409545 w 4599906"/>
                      <a:gd name="connsiteY12" fmla="*/ 646335 h 1693075"/>
                      <a:gd name="connsiteX13" fmla="*/ 4061060 w 4599906"/>
                      <a:gd name="connsiteY13" fmla="*/ 223388 h 1693075"/>
                      <a:gd name="connsiteX14" fmla="*/ 3769167 w 4599906"/>
                      <a:gd name="connsiteY14" fmla="*/ 83398 h 1693075"/>
                      <a:gd name="connsiteX15" fmla="*/ 4117652 w 4599906"/>
                      <a:gd name="connsiteY15" fmla="*/ 0 h 1693075"/>
                      <a:gd name="connsiteX0" fmla="*/ 4117652 w 4599906"/>
                      <a:gd name="connsiteY0" fmla="*/ 0 h 1693075"/>
                      <a:gd name="connsiteX1" fmla="*/ 4588255 w 4599906"/>
                      <a:gd name="connsiteY1" fmla="*/ 634421 h 1693075"/>
                      <a:gd name="connsiteX2" fmla="*/ 4227856 w 4599906"/>
                      <a:gd name="connsiteY2" fmla="*/ 1501165 h 1693075"/>
                      <a:gd name="connsiteX3" fmla="*/ 3030499 w 4599906"/>
                      <a:gd name="connsiteY3" fmla="*/ 1673918 h 1693075"/>
                      <a:gd name="connsiteX4" fmla="*/ 1880797 w 4599906"/>
                      <a:gd name="connsiteY4" fmla="*/ 1191401 h 1693075"/>
                      <a:gd name="connsiteX5" fmla="*/ 859171 w 4599906"/>
                      <a:gd name="connsiteY5" fmla="*/ 908443 h 1693075"/>
                      <a:gd name="connsiteX6" fmla="*/ 75825 w 4599906"/>
                      <a:gd name="connsiteY6" fmla="*/ 917379 h 1693075"/>
                      <a:gd name="connsiteX7" fmla="*/ 153266 w 4599906"/>
                      <a:gd name="connsiteY7" fmla="*/ 863766 h 1693075"/>
                      <a:gd name="connsiteX8" fmla="*/ 1160000 w 4599906"/>
                      <a:gd name="connsiteY8" fmla="*/ 842916 h 1693075"/>
                      <a:gd name="connsiteX9" fmla="*/ 2220346 w 4599906"/>
                      <a:gd name="connsiteY9" fmla="*/ 1194379 h 1693075"/>
                      <a:gd name="connsiteX10" fmla="*/ 3340263 w 4599906"/>
                      <a:gd name="connsiteY10" fmla="*/ 1563714 h 1693075"/>
                      <a:gd name="connsiteX11" fmla="*/ 4209985 w 4599906"/>
                      <a:gd name="connsiteY11" fmla="*/ 1310541 h 1693075"/>
                      <a:gd name="connsiteX12" fmla="*/ 4409545 w 4599906"/>
                      <a:gd name="connsiteY12" fmla="*/ 646335 h 1693075"/>
                      <a:gd name="connsiteX13" fmla="*/ 4061060 w 4599906"/>
                      <a:gd name="connsiteY13" fmla="*/ 223388 h 1693075"/>
                      <a:gd name="connsiteX14" fmla="*/ 3769167 w 4599906"/>
                      <a:gd name="connsiteY14" fmla="*/ 83398 h 1693075"/>
                      <a:gd name="connsiteX15" fmla="*/ 4117652 w 4599906"/>
                      <a:gd name="connsiteY15" fmla="*/ 0 h 1693075"/>
                      <a:gd name="connsiteX0" fmla="*/ 4117652 w 4600518"/>
                      <a:gd name="connsiteY0" fmla="*/ 0 h 1695736"/>
                      <a:gd name="connsiteX1" fmla="*/ 4588255 w 4600518"/>
                      <a:gd name="connsiteY1" fmla="*/ 634421 h 1695736"/>
                      <a:gd name="connsiteX2" fmla="*/ 4227856 w 4600518"/>
                      <a:gd name="connsiteY2" fmla="*/ 1501165 h 1695736"/>
                      <a:gd name="connsiteX3" fmla="*/ 3030499 w 4600518"/>
                      <a:gd name="connsiteY3" fmla="*/ 1673918 h 1695736"/>
                      <a:gd name="connsiteX4" fmla="*/ 1880797 w 4600518"/>
                      <a:gd name="connsiteY4" fmla="*/ 1191401 h 1695736"/>
                      <a:gd name="connsiteX5" fmla="*/ 859171 w 4600518"/>
                      <a:gd name="connsiteY5" fmla="*/ 908443 h 1695736"/>
                      <a:gd name="connsiteX6" fmla="*/ 75825 w 4600518"/>
                      <a:gd name="connsiteY6" fmla="*/ 917379 h 1695736"/>
                      <a:gd name="connsiteX7" fmla="*/ 153266 w 4600518"/>
                      <a:gd name="connsiteY7" fmla="*/ 863766 h 1695736"/>
                      <a:gd name="connsiteX8" fmla="*/ 1160000 w 4600518"/>
                      <a:gd name="connsiteY8" fmla="*/ 842916 h 1695736"/>
                      <a:gd name="connsiteX9" fmla="*/ 2220346 w 4600518"/>
                      <a:gd name="connsiteY9" fmla="*/ 1194379 h 1695736"/>
                      <a:gd name="connsiteX10" fmla="*/ 3340263 w 4600518"/>
                      <a:gd name="connsiteY10" fmla="*/ 1563714 h 1695736"/>
                      <a:gd name="connsiteX11" fmla="*/ 4209985 w 4600518"/>
                      <a:gd name="connsiteY11" fmla="*/ 1310541 h 1695736"/>
                      <a:gd name="connsiteX12" fmla="*/ 4409545 w 4600518"/>
                      <a:gd name="connsiteY12" fmla="*/ 646335 h 1695736"/>
                      <a:gd name="connsiteX13" fmla="*/ 4061060 w 4600518"/>
                      <a:gd name="connsiteY13" fmla="*/ 223388 h 1695736"/>
                      <a:gd name="connsiteX14" fmla="*/ 3769167 w 4600518"/>
                      <a:gd name="connsiteY14" fmla="*/ 83398 h 1695736"/>
                      <a:gd name="connsiteX15" fmla="*/ 4117652 w 4600518"/>
                      <a:gd name="connsiteY15" fmla="*/ 0 h 1695736"/>
                      <a:gd name="connsiteX0" fmla="*/ 4117652 w 4600205"/>
                      <a:gd name="connsiteY0" fmla="*/ 0 h 1704497"/>
                      <a:gd name="connsiteX1" fmla="*/ 4588255 w 4600205"/>
                      <a:gd name="connsiteY1" fmla="*/ 634421 h 1704497"/>
                      <a:gd name="connsiteX2" fmla="*/ 4227856 w 4600205"/>
                      <a:gd name="connsiteY2" fmla="*/ 1501165 h 1704497"/>
                      <a:gd name="connsiteX3" fmla="*/ 3030499 w 4600205"/>
                      <a:gd name="connsiteY3" fmla="*/ 1673918 h 1704497"/>
                      <a:gd name="connsiteX4" fmla="*/ 1880797 w 4600205"/>
                      <a:gd name="connsiteY4" fmla="*/ 1191401 h 1704497"/>
                      <a:gd name="connsiteX5" fmla="*/ 859171 w 4600205"/>
                      <a:gd name="connsiteY5" fmla="*/ 908443 h 1704497"/>
                      <a:gd name="connsiteX6" fmla="*/ 75825 w 4600205"/>
                      <a:gd name="connsiteY6" fmla="*/ 917379 h 1704497"/>
                      <a:gd name="connsiteX7" fmla="*/ 153266 w 4600205"/>
                      <a:gd name="connsiteY7" fmla="*/ 863766 h 1704497"/>
                      <a:gd name="connsiteX8" fmla="*/ 1160000 w 4600205"/>
                      <a:gd name="connsiteY8" fmla="*/ 842916 h 1704497"/>
                      <a:gd name="connsiteX9" fmla="*/ 2220346 w 4600205"/>
                      <a:gd name="connsiteY9" fmla="*/ 1194379 h 1704497"/>
                      <a:gd name="connsiteX10" fmla="*/ 3340263 w 4600205"/>
                      <a:gd name="connsiteY10" fmla="*/ 1563714 h 1704497"/>
                      <a:gd name="connsiteX11" fmla="*/ 4209985 w 4600205"/>
                      <a:gd name="connsiteY11" fmla="*/ 1310541 h 1704497"/>
                      <a:gd name="connsiteX12" fmla="*/ 4409545 w 4600205"/>
                      <a:gd name="connsiteY12" fmla="*/ 646335 h 1704497"/>
                      <a:gd name="connsiteX13" fmla="*/ 4061060 w 4600205"/>
                      <a:gd name="connsiteY13" fmla="*/ 223388 h 1704497"/>
                      <a:gd name="connsiteX14" fmla="*/ 3769167 w 4600205"/>
                      <a:gd name="connsiteY14" fmla="*/ 83398 h 1704497"/>
                      <a:gd name="connsiteX15" fmla="*/ 4117652 w 4600205"/>
                      <a:gd name="connsiteY15" fmla="*/ 0 h 1704497"/>
                      <a:gd name="connsiteX0" fmla="*/ 4117652 w 4598831"/>
                      <a:gd name="connsiteY0" fmla="*/ 0 h 1692674"/>
                      <a:gd name="connsiteX1" fmla="*/ 4588255 w 4598831"/>
                      <a:gd name="connsiteY1" fmla="*/ 634421 h 1692674"/>
                      <a:gd name="connsiteX2" fmla="*/ 4227856 w 4598831"/>
                      <a:gd name="connsiteY2" fmla="*/ 1501165 h 1692674"/>
                      <a:gd name="connsiteX3" fmla="*/ 3030499 w 4598831"/>
                      <a:gd name="connsiteY3" fmla="*/ 1673918 h 1692674"/>
                      <a:gd name="connsiteX4" fmla="*/ 1880797 w 4598831"/>
                      <a:gd name="connsiteY4" fmla="*/ 1191401 h 1692674"/>
                      <a:gd name="connsiteX5" fmla="*/ 859171 w 4598831"/>
                      <a:gd name="connsiteY5" fmla="*/ 908443 h 1692674"/>
                      <a:gd name="connsiteX6" fmla="*/ 75825 w 4598831"/>
                      <a:gd name="connsiteY6" fmla="*/ 917379 h 1692674"/>
                      <a:gd name="connsiteX7" fmla="*/ 153266 w 4598831"/>
                      <a:gd name="connsiteY7" fmla="*/ 863766 h 1692674"/>
                      <a:gd name="connsiteX8" fmla="*/ 1160000 w 4598831"/>
                      <a:gd name="connsiteY8" fmla="*/ 842916 h 1692674"/>
                      <a:gd name="connsiteX9" fmla="*/ 2220346 w 4598831"/>
                      <a:gd name="connsiteY9" fmla="*/ 1194379 h 1692674"/>
                      <a:gd name="connsiteX10" fmla="*/ 3340263 w 4598831"/>
                      <a:gd name="connsiteY10" fmla="*/ 1563714 h 1692674"/>
                      <a:gd name="connsiteX11" fmla="*/ 4209985 w 4598831"/>
                      <a:gd name="connsiteY11" fmla="*/ 1310541 h 1692674"/>
                      <a:gd name="connsiteX12" fmla="*/ 4409545 w 4598831"/>
                      <a:gd name="connsiteY12" fmla="*/ 646335 h 1692674"/>
                      <a:gd name="connsiteX13" fmla="*/ 4061060 w 4598831"/>
                      <a:gd name="connsiteY13" fmla="*/ 223388 h 1692674"/>
                      <a:gd name="connsiteX14" fmla="*/ 3769167 w 4598831"/>
                      <a:gd name="connsiteY14" fmla="*/ 83398 h 1692674"/>
                      <a:gd name="connsiteX15" fmla="*/ 4117652 w 4598831"/>
                      <a:gd name="connsiteY15" fmla="*/ 0 h 1692674"/>
                      <a:gd name="connsiteX0" fmla="*/ 4117652 w 4598831"/>
                      <a:gd name="connsiteY0" fmla="*/ 0 h 1712977"/>
                      <a:gd name="connsiteX1" fmla="*/ 4588255 w 4598831"/>
                      <a:gd name="connsiteY1" fmla="*/ 634421 h 1712977"/>
                      <a:gd name="connsiteX2" fmla="*/ 4227856 w 4598831"/>
                      <a:gd name="connsiteY2" fmla="*/ 1501165 h 1712977"/>
                      <a:gd name="connsiteX3" fmla="*/ 3030499 w 4598831"/>
                      <a:gd name="connsiteY3" fmla="*/ 1673918 h 1712977"/>
                      <a:gd name="connsiteX4" fmla="*/ 1880797 w 4598831"/>
                      <a:gd name="connsiteY4" fmla="*/ 1191401 h 1712977"/>
                      <a:gd name="connsiteX5" fmla="*/ 859171 w 4598831"/>
                      <a:gd name="connsiteY5" fmla="*/ 908443 h 1712977"/>
                      <a:gd name="connsiteX6" fmla="*/ 75825 w 4598831"/>
                      <a:gd name="connsiteY6" fmla="*/ 917379 h 1712977"/>
                      <a:gd name="connsiteX7" fmla="*/ 153266 w 4598831"/>
                      <a:gd name="connsiteY7" fmla="*/ 863766 h 1712977"/>
                      <a:gd name="connsiteX8" fmla="*/ 1160000 w 4598831"/>
                      <a:gd name="connsiteY8" fmla="*/ 842916 h 1712977"/>
                      <a:gd name="connsiteX9" fmla="*/ 2220346 w 4598831"/>
                      <a:gd name="connsiteY9" fmla="*/ 1194379 h 1712977"/>
                      <a:gd name="connsiteX10" fmla="*/ 3340263 w 4598831"/>
                      <a:gd name="connsiteY10" fmla="*/ 1563714 h 1712977"/>
                      <a:gd name="connsiteX11" fmla="*/ 4209985 w 4598831"/>
                      <a:gd name="connsiteY11" fmla="*/ 1310541 h 1712977"/>
                      <a:gd name="connsiteX12" fmla="*/ 4409545 w 4598831"/>
                      <a:gd name="connsiteY12" fmla="*/ 646335 h 1712977"/>
                      <a:gd name="connsiteX13" fmla="*/ 4061060 w 4598831"/>
                      <a:gd name="connsiteY13" fmla="*/ 223388 h 1712977"/>
                      <a:gd name="connsiteX14" fmla="*/ 3769167 w 4598831"/>
                      <a:gd name="connsiteY14" fmla="*/ 83398 h 1712977"/>
                      <a:gd name="connsiteX15" fmla="*/ 4117652 w 4598831"/>
                      <a:gd name="connsiteY15" fmla="*/ 0 h 1712977"/>
                      <a:gd name="connsiteX0" fmla="*/ 4117652 w 4598831"/>
                      <a:gd name="connsiteY0" fmla="*/ 0 h 1702738"/>
                      <a:gd name="connsiteX1" fmla="*/ 4588255 w 4598831"/>
                      <a:gd name="connsiteY1" fmla="*/ 634421 h 1702738"/>
                      <a:gd name="connsiteX2" fmla="*/ 4227856 w 4598831"/>
                      <a:gd name="connsiteY2" fmla="*/ 1501165 h 1702738"/>
                      <a:gd name="connsiteX3" fmla="*/ 3030499 w 4598831"/>
                      <a:gd name="connsiteY3" fmla="*/ 1673918 h 1702738"/>
                      <a:gd name="connsiteX4" fmla="*/ 1880797 w 4598831"/>
                      <a:gd name="connsiteY4" fmla="*/ 1191401 h 1702738"/>
                      <a:gd name="connsiteX5" fmla="*/ 859171 w 4598831"/>
                      <a:gd name="connsiteY5" fmla="*/ 908443 h 1702738"/>
                      <a:gd name="connsiteX6" fmla="*/ 75825 w 4598831"/>
                      <a:gd name="connsiteY6" fmla="*/ 917379 h 1702738"/>
                      <a:gd name="connsiteX7" fmla="*/ 153266 w 4598831"/>
                      <a:gd name="connsiteY7" fmla="*/ 863766 h 1702738"/>
                      <a:gd name="connsiteX8" fmla="*/ 1160000 w 4598831"/>
                      <a:gd name="connsiteY8" fmla="*/ 842916 h 1702738"/>
                      <a:gd name="connsiteX9" fmla="*/ 2220346 w 4598831"/>
                      <a:gd name="connsiteY9" fmla="*/ 1194379 h 1702738"/>
                      <a:gd name="connsiteX10" fmla="*/ 3340263 w 4598831"/>
                      <a:gd name="connsiteY10" fmla="*/ 1563714 h 1702738"/>
                      <a:gd name="connsiteX11" fmla="*/ 4209985 w 4598831"/>
                      <a:gd name="connsiteY11" fmla="*/ 1310541 h 1702738"/>
                      <a:gd name="connsiteX12" fmla="*/ 4409545 w 4598831"/>
                      <a:gd name="connsiteY12" fmla="*/ 646335 h 1702738"/>
                      <a:gd name="connsiteX13" fmla="*/ 4061060 w 4598831"/>
                      <a:gd name="connsiteY13" fmla="*/ 223388 h 1702738"/>
                      <a:gd name="connsiteX14" fmla="*/ 3769167 w 4598831"/>
                      <a:gd name="connsiteY14" fmla="*/ 83398 h 1702738"/>
                      <a:gd name="connsiteX15" fmla="*/ 4117652 w 4598831"/>
                      <a:gd name="connsiteY15" fmla="*/ 0 h 1702738"/>
                      <a:gd name="connsiteX0" fmla="*/ 4117652 w 4597374"/>
                      <a:gd name="connsiteY0" fmla="*/ 0 h 1734429"/>
                      <a:gd name="connsiteX1" fmla="*/ 4588255 w 4597374"/>
                      <a:gd name="connsiteY1" fmla="*/ 634421 h 1734429"/>
                      <a:gd name="connsiteX2" fmla="*/ 4227856 w 4597374"/>
                      <a:gd name="connsiteY2" fmla="*/ 1501165 h 1734429"/>
                      <a:gd name="connsiteX3" fmla="*/ 3414726 w 4597374"/>
                      <a:gd name="connsiteY3" fmla="*/ 1709660 h 1734429"/>
                      <a:gd name="connsiteX4" fmla="*/ 1880797 w 4597374"/>
                      <a:gd name="connsiteY4" fmla="*/ 1191401 h 1734429"/>
                      <a:gd name="connsiteX5" fmla="*/ 859171 w 4597374"/>
                      <a:gd name="connsiteY5" fmla="*/ 908443 h 1734429"/>
                      <a:gd name="connsiteX6" fmla="*/ 75825 w 4597374"/>
                      <a:gd name="connsiteY6" fmla="*/ 917379 h 1734429"/>
                      <a:gd name="connsiteX7" fmla="*/ 153266 w 4597374"/>
                      <a:gd name="connsiteY7" fmla="*/ 863766 h 1734429"/>
                      <a:gd name="connsiteX8" fmla="*/ 1160000 w 4597374"/>
                      <a:gd name="connsiteY8" fmla="*/ 842916 h 1734429"/>
                      <a:gd name="connsiteX9" fmla="*/ 2220346 w 4597374"/>
                      <a:gd name="connsiteY9" fmla="*/ 1194379 h 1734429"/>
                      <a:gd name="connsiteX10" fmla="*/ 3340263 w 4597374"/>
                      <a:gd name="connsiteY10" fmla="*/ 1563714 h 1734429"/>
                      <a:gd name="connsiteX11" fmla="*/ 4209985 w 4597374"/>
                      <a:gd name="connsiteY11" fmla="*/ 1310541 h 1734429"/>
                      <a:gd name="connsiteX12" fmla="*/ 4409545 w 4597374"/>
                      <a:gd name="connsiteY12" fmla="*/ 646335 h 1734429"/>
                      <a:gd name="connsiteX13" fmla="*/ 4061060 w 4597374"/>
                      <a:gd name="connsiteY13" fmla="*/ 223388 h 1734429"/>
                      <a:gd name="connsiteX14" fmla="*/ 3769167 w 4597374"/>
                      <a:gd name="connsiteY14" fmla="*/ 83398 h 1734429"/>
                      <a:gd name="connsiteX15" fmla="*/ 4117652 w 4597374"/>
                      <a:gd name="connsiteY15" fmla="*/ 0 h 1734429"/>
                      <a:gd name="connsiteX0" fmla="*/ 4117652 w 4597374"/>
                      <a:gd name="connsiteY0" fmla="*/ 0 h 1710582"/>
                      <a:gd name="connsiteX1" fmla="*/ 4588255 w 4597374"/>
                      <a:gd name="connsiteY1" fmla="*/ 634421 h 1710582"/>
                      <a:gd name="connsiteX2" fmla="*/ 4227856 w 4597374"/>
                      <a:gd name="connsiteY2" fmla="*/ 1501165 h 1710582"/>
                      <a:gd name="connsiteX3" fmla="*/ 3414726 w 4597374"/>
                      <a:gd name="connsiteY3" fmla="*/ 1709660 h 1710582"/>
                      <a:gd name="connsiteX4" fmla="*/ 1880797 w 4597374"/>
                      <a:gd name="connsiteY4" fmla="*/ 1191401 h 1710582"/>
                      <a:gd name="connsiteX5" fmla="*/ 859171 w 4597374"/>
                      <a:gd name="connsiteY5" fmla="*/ 908443 h 1710582"/>
                      <a:gd name="connsiteX6" fmla="*/ 75825 w 4597374"/>
                      <a:gd name="connsiteY6" fmla="*/ 917379 h 1710582"/>
                      <a:gd name="connsiteX7" fmla="*/ 153266 w 4597374"/>
                      <a:gd name="connsiteY7" fmla="*/ 863766 h 1710582"/>
                      <a:gd name="connsiteX8" fmla="*/ 1160000 w 4597374"/>
                      <a:gd name="connsiteY8" fmla="*/ 842916 h 1710582"/>
                      <a:gd name="connsiteX9" fmla="*/ 2220346 w 4597374"/>
                      <a:gd name="connsiteY9" fmla="*/ 1194379 h 1710582"/>
                      <a:gd name="connsiteX10" fmla="*/ 3340263 w 4597374"/>
                      <a:gd name="connsiteY10" fmla="*/ 1563714 h 1710582"/>
                      <a:gd name="connsiteX11" fmla="*/ 4209985 w 4597374"/>
                      <a:gd name="connsiteY11" fmla="*/ 1310541 h 1710582"/>
                      <a:gd name="connsiteX12" fmla="*/ 4409545 w 4597374"/>
                      <a:gd name="connsiteY12" fmla="*/ 646335 h 1710582"/>
                      <a:gd name="connsiteX13" fmla="*/ 4061060 w 4597374"/>
                      <a:gd name="connsiteY13" fmla="*/ 223388 h 1710582"/>
                      <a:gd name="connsiteX14" fmla="*/ 3769167 w 4597374"/>
                      <a:gd name="connsiteY14" fmla="*/ 83398 h 1710582"/>
                      <a:gd name="connsiteX15" fmla="*/ 4117652 w 4597374"/>
                      <a:gd name="connsiteY15" fmla="*/ 0 h 1710582"/>
                      <a:gd name="connsiteX0" fmla="*/ 4117652 w 4597374"/>
                      <a:gd name="connsiteY0" fmla="*/ 0 h 1710365"/>
                      <a:gd name="connsiteX1" fmla="*/ 4588255 w 4597374"/>
                      <a:gd name="connsiteY1" fmla="*/ 634421 h 1710365"/>
                      <a:gd name="connsiteX2" fmla="*/ 4227856 w 4597374"/>
                      <a:gd name="connsiteY2" fmla="*/ 1501165 h 1710365"/>
                      <a:gd name="connsiteX3" fmla="*/ 3414726 w 4597374"/>
                      <a:gd name="connsiteY3" fmla="*/ 1709660 h 1710365"/>
                      <a:gd name="connsiteX4" fmla="*/ 1880797 w 4597374"/>
                      <a:gd name="connsiteY4" fmla="*/ 1191401 h 1710365"/>
                      <a:gd name="connsiteX5" fmla="*/ 859171 w 4597374"/>
                      <a:gd name="connsiteY5" fmla="*/ 908443 h 1710365"/>
                      <a:gd name="connsiteX6" fmla="*/ 75825 w 4597374"/>
                      <a:gd name="connsiteY6" fmla="*/ 917379 h 1710365"/>
                      <a:gd name="connsiteX7" fmla="*/ 153266 w 4597374"/>
                      <a:gd name="connsiteY7" fmla="*/ 863766 h 1710365"/>
                      <a:gd name="connsiteX8" fmla="*/ 1160000 w 4597374"/>
                      <a:gd name="connsiteY8" fmla="*/ 842916 h 1710365"/>
                      <a:gd name="connsiteX9" fmla="*/ 2220346 w 4597374"/>
                      <a:gd name="connsiteY9" fmla="*/ 1194379 h 1710365"/>
                      <a:gd name="connsiteX10" fmla="*/ 3340263 w 4597374"/>
                      <a:gd name="connsiteY10" fmla="*/ 1563714 h 1710365"/>
                      <a:gd name="connsiteX11" fmla="*/ 4209985 w 4597374"/>
                      <a:gd name="connsiteY11" fmla="*/ 1310541 h 1710365"/>
                      <a:gd name="connsiteX12" fmla="*/ 4409545 w 4597374"/>
                      <a:gd name="connsiteY12" fmla="*/ 646335 h 1710365"/>
                      <a:gd name="connsiteX13" fmla="*/ 4061060 w 4597374"/>
                      <a:gd name="connsiteY13" fmla="*/ 223388 h 1710365"/>
                      <a:gd name="connsiteX14" fmla="*/ 3769167 w 4597374"/>
                      <a:gd name="connsiteY14" fmla="*/ 83398 h 1710365"/>
                      <a:gd name="connsiteX15" fmla="*/ 4117652 w 4597374"/>
                      <a:gd name="connsiteY15" fmla="*/ 0 h 1710365"/>
                      <a:gd name="connsiteX0" fmla="*/ 4117652 w 4598769"/>
                      <a:gd name="connsiteY0" fmla="*/ 0 h 1710365"/>
                      <a:gd name="connsiteX1" fmla="*/ 4588255 w 4598769"/>
                      <a:gd name="connsiteY1" fmla="*/ 634421 h 1710365"/>
                      <a:gd name="connsiteX2" fmla="*/ 4227856 w 4598769"/>
                      <a:gd name="connsiteY2" fmla="*/ 1501165 h 1710365"/>
                      <a:gd name="connsiteX3" fmla="*/ 3414726 w 4598769"/>
                      <a:gd name="connsiteY3" fmla="*/ 1709660 h 1710365"/>
                      <a:gd name="connsiteX4" fmla="*/ 1880797 w 4598769"/>
                      <a:gd name="connsiteY4" fmla="*/ 1191401 h 1710365"/>
                      <a:gd name="connsiteX5" fmla="*/ 859171 w 4598769"/>
                      <a:gd name="connsiteY5" fmla="*/ 908443 h 1710365"/>
                      <a:gd name="connsiteX6" fmla="*/ 75825 w 4598769"/>
                      <a:gd name="connsiteY6" fmla="*/ 917379 h 1710365"/>
                      <a:gd name="connsiteX7" fmla="*/ 153266 w 4598769"/>
                      <a:gd name="connsiteY7" fmla="*/ 863766 h 1710365"/>
                      <a:gd name="connsiteX8" fmla="*/ 1160000 w 4598769"/>
                      <a:gd name="connsiteY8" fmla="*/ 842916 h 1710365"/>
                      <a:gd name="connsiteX9" fmla="*/ 2220346 w 4598769"/>
                      <a:gd name="connsiteY9" fmla="*/ 1194379 h 1710365"/>
                      <a:gd name="connsiteX10" fmla="*/ 3340263 w 4598769"/>
                      <a:gd name="connsiteY10" fmla="*/ 1563714 h 1710365"/>
                      <a:gd name="connsiteX11" fmla="*/ 4209985 w 4598769"/>
                      <a:gd name="connsiteY11" fmla="*/ 1310541 h 1710365"/>
                      <a:gd name="connsiteX12" fmla="*/ 4409545 w 4598769"/>
                      <a:gd name="connsiteY12" fmla="*/ 646335 h 1710365"/>
                      <a:gd name="connsiteX13" fmla="*/ 4061060 w 4598769"/>
                      <a:gd name="connsiteY13" fmla="*/ 223388 h 1710365"/>
                      <a:gd name="connsiteX14" fmla="*/ 3769167 w 4598769"/>
                      <a:gd name="connsiteY14" fmla="*/ 83398 h 1710365"/>
                      <a:gd name="connsiteX15" fmla="*/ 4117652 w 4598769"/>
                      <a:gd name="connsiteY15" fmla="*/ 0 h 1710365"/>
                      <a:gd name="connsiteX0" fmla="*/ 4117652 w 4598769"/>
                      <a:gd name="connsiteY0" fmla="*/ 0 h 1711237"/>
                      <a:gd name="connsiteX1" fmla="*/ 4588255 w 4598769"/>
                      <a:gd name="connsiteY1" fmla="*/ 634421 h 1711237"/>
                      <a:gd name="connsiteX2" fmla="*/ 4227856 w 4598769"/>
                      <a:gd name="connsiteY2" fmla="*/ 1501165 h 1711237"/>
                      <a:gd name="connsiteX3" fmla="*/ 3414726 w 4598769"/>
                      <a:gd name="connsiteY3" fmla="*/ 1709660 h 1711237"/>
                      <a:gd name="connsiteX4" fmla="*/ 1880797 w 4598769"/>
                      <a:gd name="connsiteY4" fmla="*/ 1191401 h 1711237"/>
                      <a:gd name="connsiteX5" fmla="*/ 859171 w 4598769"/>
                      <a:gd name="connsiteY5" fmla="*/ 908443 h 1711237"/>
                      <a:gd name="connsiteX6" fmla="*/ 75825 w 4598769"/>
                      <a:gd name="connsiteY6" fmla="*/ 917379 h 1711237"/>
                      <a:gd name="connsiteX7" fmla="*/ 153266 w 4598769"/>
                      <a:gd name="connsiteY7" fmla="*/ 863766 h 1711237"/>
                      <a:gd name="connsiteX8" fmla="*/ 1160000 w 4598769"/>
                      <a:gd name="connsiteY8" fmla="*/ 842916 h 1711237"/>
                      <a:gd name="connsiteX9" fmla="*/ 2220346 w 4598769"/>
                      <a:gd name="connsiteY9" fmla="*/ 1194379 h 1711237"/>
                      <a:gd name="connsiteX10" fmla="*/ 3340263 w 4598769"/>
                      <a:gd name="connsiteY10" fmla="*/ 1563714 h 1711237"/>
                      <a:gd name="connsiteX11" fmla="*/ 4209985 w 4598769"/>
                      <a:gd name="connsiteY11" fmla="*/ 1310541 h 1711237"/>
                      <a:gd name="connsiteX12" fmla="*/ 4409545 w 4598769"/>
                      <a:gd name="connsiteY12" fmla="*/ 646335 h 1711237"/>
                      <a:gd name="connsiteX13" fmla="*/ 4061060 w 4598769"/>
                      <a:gd name="connsiteY13" fmla="*/ 223388 h 1711237"/>
                      <a:gd name="connsiteX14" fmla="*/ 3769167 w 4598769"/>
                      <a:gd name="connsiteY14" fmla="*/ 83398 h 1711237"/>
                      <a:gd name="connsiteX15" fmla="*/ 4117652 w 4598769"/>
                      <a:gd name="connsiteY15" fmla="*/ 0 h 1711237"/>
                      <a:gd name="connsiteX0" fmla="*/ 4117652 w 4598769"/>
                      <a:gd name="connsiteY0" fmla="*/ 0 h 1710014"/>
                      <a:gd name="connsiteX1" fmla="*/ 4588255 w 4598769"/>
                      <a:gd name="connsiteY1" fmla="*/ 634421 h 1710014"/>
                      <a:gd name="connsiteX2" fmla="*/ 4227856 w 4598769"/>
                      <a:gd name="connsiteY2" fmla="*/ 1501165 h 1710014"/>
                      <a:gd name="connsiteX3" fmla="*/ 3414726 w 4598769"/>
                      <a:gd name="connsiteY3" fmla="*/ 1709660 h 1710014"/>
                      <a:gd name="connsiteX4" fmla="*/ 1880797 w 4598769"/>
                      <a:gd name="connsiteY4" fmla="*/ 1191401 h 1710014"/>
                      <a:gd name="connsiteX5" fmla="*/ 859171 w 4598769"/>
                      <a:gd name="connsiteY5" fmla="*/ 908443 h 1710014"/>
                      <a:gd name="connsiteX6" fmla="*/ 75825 w 4598769"/>
                      <a:gd name="connsiteY6" fmla="*/ 917379 h 1710014"/>
                      <a:gd name="connsiteX7" fmla="*/ 153266 w 4598769"/>
                      <a:gd name="connsiteY7" fmla="*/ 863766 h 1710014"/>
                      <a:gd name="connsiteX8" fmla="*/ 1160000 w 4598769"/>
                      <a:gd name="connsiteY8" fmla="*/ 842916 h 1710014"/>
                      <a:gd name="connsiteX9" fmla="*/ 2220346 w 4598769"/>
                      <a:gd name="connsiteY9" fmla="*/ 1194379 h 1710014"/>
                      <a:gd name="connsiteX10" fmla="*/ 3340263 w 4598769"/>
                      <a:gd name="connsiteY10" fmla="*/ 1563714 h 1710014"/>
                      <a:gd name="connsiteX11" fmla="*/ 4209985 w 4598769"/>
                      <a:gd name="connsiteY11" fmla="*/ 1310541 h 1710014"/>
                      <a:gd name="connsiteX12" fmla="*/ 4409545 w 4598769"/>
                      <a:gd name="connsiteY12" fmla="*/ 646335 h 1710014"/>
                      <a:gd name="connsiteX13" fmla="*/ 4061060 w 4598769"/>
                      <a:gd name="connsiteY13" fmla="*/ 223388 h 1710014"/>
                      <a:gd name="connsiteX14" fmla="*/ 3769167 w 4598769"/>
                      <a:gd name="connsiteY14" fmla="*/ 83398 h 1710014"/>
                      <a:gd name="connsiteX15" fmla="*/ 4117652 w 4598769"/>
                      <a:gd name="connsiteY15" fmla="*/ 0 h 1710014"/>
                      <a:gd name="connsiteX0" fmla="*/ 4117652 w 4598769"/>
                      <a:gd name="connsiteY0" fmla="*/ 0 h 1716117"/>
                      <a:gd name="connsiteX1" fmla="*/ 4588255 w 4598769"/>
                      <a:gd name="connsiteY1" fmla="*/ 634421 h 1716117"/>
                      <a:gd name="connsiteX2" fmla="*/ 4227856 w 4598769"/>
                      <a:gd name="connsiteY2" fmla="*/ 1501165 h 1716117"/>
                      <a:gd name="connsiteX3" fmla="*/ 3414726 w 4598769"/>
                      <a:gd name="connsiteY3" fmla="*/ 1709660 h 1716117"/>
                      <a:gd name="connsiteX4" fmla="*/ 2098228 w 4598769"/>
                      <a:gd name="connsiteY4" fmla="*/ 1313520 h 1716117"/>
                      <a:gd name="connsiteX5" fmla="*/ 859171 w 4598769"/>
                      <a:gd name="connsiteY5" fmla="*/ 908443 h 1716117"/>
                      <a:gd name="connsiteX6" fmla="*/ 75825 w 4598769"/>
                      <a:gd name="connsiteY6" fmla="*/ 917379 h 1716117"/>
                      <a:gd name="connsiteX7" fmla="*/ 153266 w 4598769"/>
                      <a:gd name="connsiteY7" fmla="*/ 863766 h 1716117"/>
                      <a:gd name="connsiteX8" fmla="*/ 1160000 w 4598769"/>
                      <a:gd name="connsiteY8" fmla="*/ 842916 h 1716117"/>
                      <a:gd name="connsiteX9" fmla="*/ 2220346 w 4598769"/>
                      <a:gd name="connsiteY9" fmla="*/ 1194379 h 1716117"/>
                      <a:gd name="connsiteX10" fmla="*/ 3340263 w 4598769"/>
                      <a:gd name="connsiteY10" fmla="*/ 1563714 h 1716117"/>
                      <a:gd name="connsiteX11" fmla="*/ 4209985 w 4598769"/>
                      <a:gd name="connsiteY11" fmla="*/ 1310541 h 1716117"/>
                      <a:gd name="connsiteX12" fmla="*/ 4409545 w 4598769"/>
                      <a:gd name="connsiteY12" fmla="*/ 646335 h 1716117"/>
                      <a:gd name="connsiteX13" fmla="*/ 4061060 w 4598769"/>
                      <a:gd name="connsiteY13" fmla="*/ 223388 h 1716117"/>
                      <a:gd name="connsiteX14" fmla="*/ 3769167 w 4598769"/>
                      <a:gd name="connsiteY14" fmla="*/ 83398 h 1716117"/>
                      <a:gd name="connsiteX15" fmla="*/ 4117652 w 4598769"/>
                      <a:gd name="connsiteY15" fmla="*/ 0 h 1716117"/>
                      <a:gd name="connsiteX0" fmla="*/ 4117652 w 4598769"/>
                      <a:gd name="connsiteY0" fmla="*/ 0 h 1716117"/>
                      <a:gd name="connsiteX1" fmla="*/ 4588255 w 4598769"/>
                      <a:gd name="connsiteY1" fmla="*/ 634421 h 1716117"/>
                      <a:gd name="connsiteX2" fmla="*/ 4227856 w 4598769"/>
                      <a:gd name="connsiteY2" fmla="*/ 1501165 h 1716117"/>
                      <a:gd name="connsiteX3" fmla="*/ 3414726 w 4598769"/>
                      <a:gd name="connsiteY3" fmla="*/ 1709660 h 1716117"/>
                      <a:gd name="connsiteX4" fmla="*/ 2098228 w 4598769"/>
                      <a:gd name="connsiteY4" fmla="*/ 1313520 h 1716117"/>
                      <a:gd name="connsiteX5" fmla="*/ 859171 w 4598769"/>
                      <a:gd name="connsiteY5" fmla="*/ 908443 h 1716117"/>
                      <a:gd name="connsiteX6" fmla="*/ 75825 w 4598769"/>
                      <a:gd name="connsiteY6" fmla="*/ 917379 h 1716117"/>
                      <a:gd name="connsiteX7" fmla="*/ 153266 w 4598769"/>
                      <a:gd name="connsiteY7" fmla="*/ 863766 h 1716117"/>
                      <a:gd name="connsiteX8" fmla="*/ 1160000 w 4598769"/>
                      <a:gd name="connsiteY8" fmla="*/ 842916 h 1716117"/>
                      <a:gd name="connsiteX9" fmla="*/ 2220346 w 4598769"/>
                      <a:gd name="connsiteY9" fmla="*/ 1194379 h 1716117"/>
                      <a:gd name="connsiteX10" fmla="*/ 3340263 w 4598769"/>
                      <a:gd name="connsiteY10" fmla="*/ 1563714 h 1716117"/>
                      <a:gd name="connsiteX11" fmla="*/ 4209985 w 4598769"/>
                      <a:gd name="connsiteY11" fmla="*/ 1310541 h 1716117"/>
                      <a:gd name="connsiteX12" fmla="*/ 4409545 w 4598769"/>
                      <a:gd name="connsiteY12" fmla="*/ 646335 h 1716117"/>
                      <a:gd name="connsiteX13" fmla="*/ 4061060 w 4598769"/>
                      <a:gd name="connsiteY13" fmla="*/ 223388 h 1716117"/>
                      <a:gd name="connsiteX14" fmla="*/ 3769167 w 4598769"/>
                      <a:gd name="connsiteY14" fmla="*/ 83398 h 1716117"/>
                      <a:gd name="connsiteX15" fmla="*/ 4117652 w 4598769"/>
                      <a:gd name="connsiteY15" fmla="*/ 0 h 1716117"/>
                      <a:gd name="connsiteX0" fmla="*/ 4117652 w 4598769"/>
                      <a:gd name="connsiteY0" fmla="*/ 0 h 1716117"/>
                      <a:gd name="connsiteX1" fmla="*/ 4588255 w 4598769"/>
                      <a:gd name="connsiteY1" fmla="*/ 634421 h 1716117"/>
                      <a:gd name="connsiteX2" fmla="*/ 4227856 w 4598769"/>
                      <a:gd name="connsiteY2" fmla="*/ 1501165 h 1716117"/>
                      <a:gd name="connsiteX3" fmla="*/ 3414726 w 4598769"/>
                      <a:gd name="connsiteY3" fmla="*/ 1709660 h 1716117"/>
                      <a:gd name="connsiteX4" fmla="*/ 2098228 w 4598769"/>
                      <a:gd name="connsiteY4" fmla="*/ 1313520 h 1716117"/>
                      <a:gd name="connsiteX5" fmla="*/ 859171 w 4598769"/>
                      <a:gd name="connsiteY5" fmla="*/ 908443 h 1716117"/>
                      <a:gd name="connsiteX6" fmla="*/ 75825 w 4598769"/>
                      <a:gd name="connsiteY6" fmla="*/ 917379 h 1716117"/>
                      <a:gd name="connsiteX7" fmla="*/ 153266 w 4598769"/>
                      <a:gd name="connsiteY7" fmla="*/ 863766 h 1716117"/>
                      <a:gd name="connsiteX8" fmla="*/ 1160000 w 4598769"/>
                      <a:gd name="connsiteY8" fmla="*/ 842916 h 1716117"/>
                      <a:gd name="connsiteX9" fmla="*/ 2220346 w 4598769"/>
                      <a:gd name="connsiteY9" fmla="*/ 1194379 h 1716117"/>
                      <a:gd name="connsiteX10" fmla="*/ 3340263 w 4598769"/>
                      <a:gd name="connsiteY10" fmla="*/ 1563714 h 1716117"/>
                      <a:gd name="connsiteX11" fmla="*/ 4209985 w 4598769"/>
                      <a:gd name="connsiteY11" fmla="*/ 1310541 h 1716117"/>
                      <a:gd name="connsiteX12" fmla="*/ 4409545 w 4598769"/>
                      <a:gd name="connsiteY12" fmla="*/ 646335 h 1716117"/>
                      <a:gd name="connsiteX13" fmla="*/ 4061060 w 4598769"/>
                      <a:gd name="connsiteY13" fmla="*/ 223388 h 1716117"/>
                      <a:gd name="connsiteX14" fmla="*/ 3769167 w 4598769"/>
                      <a:gd name="connsiteY14" fmla="*/ 83398 h 1716117"/>
                      <a:gd name="connsiteX15" fmla="*/ 4117652 w 4598769"/>
                      <a:gd name="connsiteY15" fmla="*/ 0 h 1716117"/>
                      <a:gd name="connsiteX0" fmla="*/ 4117652 w 4598769"/>
                      <a:gd name="connsiteY0" fmla="*/ 0 h 1709899"/>
                      <a:gd name="connsiteX1" fmla="*/ 4588255 w 4598769"/>
                      <a:gd name="connsiteY1" fmla="*/ 634421 h 1709899"/>
                      <a:gd name="connsiteX2" fmla="*/ 4227856 w 4598769"/>
                      <a:gd name="connsiteY2" fmla="*/ 1501165 h 1709899"/>
                      <a:gd name="connsiteX3" fmla="*/ 3414726 w 4598769"/>
                      <a:gd name="connsiteY3" fmla="*/ 1709660 h 1709899"/>
                      <a:gd name="connsiteX4" fmla="*/ 2098228 w 4598769"/>
                      <a:gd name="connsiteY4" fmla="*/ 1313520 h 1709899"/>
                      <a:gd name="connsiteX5" fmla="*/ 859171 w 4598769"/>
                      <a:gd name="connsiteY5" fmla="*/ 908443 h 1709899"/>
                      <a:gd name="connsiteX6" fmla="*/ 75825 w 4598769"/>
                      <a:gd name="connsiteY6" fmla="*/ 917379 h 1709899"/>
                      <a:gd name="connsiteX7" fmla="*/ 153266 w 4598769"/>
                      <a:gd name="connsiteY7" fmla="*/ 863766 h 1709899"/>
                      <a:gd name="connsiteX8" fmla="*/ 1160000 w 4598769"/>
                      <a:gd name="connsiteY8" fmla="*/ 842916 h 1709899"/>
                      <a:gd name="connsiteX9" fmla="*/ 2220346 w 4598769"/>
                      <a:gd name="connsiteY9" fmla="*/ 1194379 h 1709899"/>
                      <a:gd name="connsiteX10" fmla="*/ 3340263 w 4598769"/>
                      <a:gd name="connsiteY10" fmla="*/ 1563714 h 1709899"/>
                      <a:gd name="connsiteX11" fmla="*/ 4209985 w 4598769"/>
                      <a:gd name="connsiteY11" fmla="*/ 1310541 h 1709899"/>
                      <a:gd name="connsiteX12" fmla="*/ 4409545 w 4598769"/>
                      <a:gd name="connsiteY12" fmla="*/ 646335 h 1709899"/>
                      <a:gd name="connsiteX13" fmla="*/ 4061060 w 4598769"/>
                      <a:gd name="connsiteY13" fmla="*/ 223388 h 1709899"/>
                      <a:gd name="connsiteX14" fmla="*/ 3769167 w 4598769"/>
                      <a:gd name="connsiteY14" fmla="*/ 83398 h 1709899"/>
                      <a:gd name="connsiteX15" fmla="*/ 4117652 w 4598769"/>
                      <a:gd name="connsiteY15" fmla="*/ 0 h 1709899"/>
                      <a:gd name="connsiteX0" fmla="*/ 4117652 w 4598769"/>
                      <a:gd name="connsiteY0" fmla="*/ 0 h 1709899"/>
                      <a:gd name="connsiteX1" fmla="*/ 4588255 w 4598769"/>
                      <a:gd name="connsiteY1" fmla="*/ 634421 h 1709899"/>
                      <a:gd name="connsiteX2" fmla="*/ 4227856 w 4598769"/>
                      <a:gd name="connsiteY2" fmla="*/ 1501165 h 1709899"/>
                      <a:gd name="connsiteX3" fmla="*/ 3414726 w 4598769"/>
                      <a:gd name="connsiteY3" fmla="*/ 1709660 h 1709899"/>
                      <a:gd name="connsiteX4" fmla="*/ 2098228 w 4598769"/>
                      <a:gd name="connsiteY4" fmla="*/ 1313520 h 1709899"/>
                      <a:gd name="connsiteX5" fmla="*/ 859171 w 4598769"/>
                      <a:gd name="connsiteY5" fmla="*/ 908443 h 1709899"/>
                      <a:gd name="connsiteX6" fmla="*/ 75825 w 4598769"/>
                      <a:gd name="connsiteY6" fmla="*/ 917379 h 1709899"/>
                      <a:gd name="connsiteX7" fmla="*/ 153266 w 4598769"/>
                      <a:gd name="connsiteY7" fmla="*/ 863766 h 1709899"/>
                      <a:gd name="connsiteX8" fmla="*/ 1160000 w 4598769"/>
                      <a:gd name="connsiteY8" fmla="*/ 842916 h 1709899"/>
                      <a:gd name="connsiteX9" fmla="*/ 2220346 w 4598769"/>
                      <a:gd name="connsiteY9" fmla="*/ 1194379 h 1709899"/>
                      <a:gd name="connsiteX10" fmla="*/ 3340263 w 4598769"/>
                      <a:gd name="connsiteY10" fmla="*/ 1563714 h 1709899"/>
                      <a:gd name="connsiteX11" fmla="*/ 4209985 w 4598769"/>
                      <a:gd name="connsiteY11" fmla="*/ 1310541 h 1709899"/>
                      <a:gd name="connsiteX12" fmla="*/ 4409545 w 4598769"/>
                      <a:gd name="connsiteY12" fmla="*/ 646335 h 1709899"/>
                      <a:gd name="connsiteX13" fmla="*/ 4061060 w 4598769"/>
                      <a:gd name="connsiteY13" fmla="*/ 223388 h 1709899"/>
                      <a:gd name="connsiteX14" fmla="*/ 3769167 w 4598769"/>
                      <a:gd name="connsiteY14" fmla="*/ 83398 h 1709899"/>
                      <a:gd name="connsiteX15" fmla="*/ 4117652 w 4598769"/>
                      <a:gd name="connsiteY15" fmla="*/ 0 h 1709899"/>
                      <a:gd name="connsiteX0" fmla="*/ 4117652 w 4598769"/>
                      <a:gd name="connsiteY0" fmla="*/ 0 h 1709899"/>
                      <a:gd name="connsiteX1" fmla="*/ 4588255 w 4598769"/>
                      <a:gd name="connsiteY1" fmla="*/ 634421 h 1709899"/>
                      <a:gd name="connsiteX2" fmla="*/ 4227856 w 4598769"/>
                      <a:gd name="connsiteY2" fmla="*/ 1501165 h 1709899"/>
                      <a:gd name="connsiteX3" fmla="*/ 3414726 w 4598769"/>
                      <a:gd name="connsiteY3" fmla="*/ 1709660 h 1709899"/>
                      <a:gd name="connsiteX4" fmla="*/ 2098228 w 4598769"/>
                      <a:gd name="connsiteY4" fmla="*/ 1313520 h 1709899"/>
                      <a:gd name="connsiteX5" fmla="*/ 859171 w 4598769"/>
                      <a:gd name="connsiteY5" fmla="*/ 908443 h 1709899"/>
                      <a:gd name="connsiteX6" fmla="*/ 75825 w 4598769"/>
                      <a:gd name="connsiteY6" fmla="*/ 917379 h 1709899"/>
                      <a:gd name="connsiteX7" fmla="*/ 153266 w 4598769"/>
                      <a:gd name="connsiteY7" fmla="*/ 863766 h 1709899"/>
                      <a:gd name="connsiteX8" fmla="*/ 1160000 w 4598769"/>
                      <a:gd name="connsiteY8" fmla="*/ 842916 h 1709899"/>
                      <a:gd name="connsiteX9" fmla="*/ 2220346 w 4598769"/>
                      <a:gd name="connsiteY9" fmla="*/ 1194379 h 1709899"/>
                      <a:gd name="connsiteX10" fmla="*/ 3340263 w 4598769"/>
                      <a:gd name="connsiteY10" fmla="*/ 1563714 h 1709899"/>
                      <a:gd name="connsiteX11" fmla="*/ 4209985 w 4598769"/>
                      <a:gd name="connsiteY11" fmla="*/ 1310541 h 1709899"/>
                      <a:gd name="connsiteX12" fmla="*/ 4409545 w 4598769"/>
                      <a:gd name="connsiteY12" fmla="*/ 646335 h 1709899"/>
                      <a:gd name="connsiteX13" fmla="*/ 4061060 w 4598769"/>
                      <a:gd name="connsiteY13" fmla="*/ 223388 h 1709899"/>
                      <a:gd name="connsiteX14" fmla="*/ 3769167 w 4598769"/>
                      <a:gd name="connsiteY14" fmla="*/ 83398 h 1709899"/>
                      <a:gd name="connsiteX15" fmla="*/ 4117652 w 4598769"/>
                      <a:gd name="connsiteY15" fmla="*/ 0 h 1709899"/>
                      <a:gd name="connsiteX0" fmla="*/ 4117652 w 4598769"/>
                      <a:gd name="connsiteY0" fmla="*/ 0 h 1709899"/>
                      <a:gd name="connsiteX1" fmla="*/ 4588255 w 4598769"/>
                      <a:gd name="connsiteY1" fmla="*/ 634421 h 1709899"/>
                      <a:gd name="connsiteX2" fmla="*/ 4227856 w 4598769"/>
                      <a:gd name="connsiteY2" fmla="*/ 1501165 h 1709899"/>
                      <a:gd name="connsiteX3" fmla="*/ 3414726 w 4598769"/>
                      <a:gd name="connsiteY3" fmla="*/ 1709660 h 1709899"/>
                      <a:gd name="connsiteX4" fmla="*/ 2098228 w 4598769"/>
                      <a:gd name="connsiteY4" fmla="*/ 1313520 h 1709899"/>
                      <a:gd name="connsiteX5" fmla="*/ 859171 w 4598769"/>
                      <a:gd name="connsiteY5" fmla="*/ 908443 h 1709899"/>
                      <a:gd name="connsiteX6" fmla="*/ 75825 w 4598769"/>
                      <a:gd name="connsiteY6" fmla="*/ 917379 h 1709899"/>
                      <a:gd name="connsiteX7" fmla="*/ 153266 w 4598769"/>
                      <a:gd name="connsiteY7" fmla="*/ 863766 h 1709899"/>
                      <a:gd name="connsiteX8" fmla="*/ 1160000 w 4598769"/>
                      <a:gd name="connsiteY8" fmla="*/ 842916 h 1709899"/>
                      <a:gd name="connsiteX9" fmla="*/ 2220346 w 4598769"/>
                      <a:gd name="connsiteY9" fmla="*/ 1194379 h 1709899"/>
                      <a:gd name="connsiteX10" fmla="*/ 3340263 w 4598769"/>
                      <a:gd name="connsiteY10" fmla="*/ 1563714 h 1709899"/>
                      <a:gd name="connsiteX11" fmla="*/ 4209985 w 4598769"/>
                      <a:gd name="connsiteY11" fmla="*/ 1310541 h 1709899"/>
                      <a:gd name="connsiteX12" fmla="*/ 4409545 w 4598769"/>
                      <a:gd name="connsiteY12" fmla="*/ 646335 h 1709899"/>
                      <a:gd name="connsiteX13" fmla="*/ 4061060 w 4598769"/>
                      <a:gd name="connsiteY13" fmla="*/ 223388 h 1709899"/>
                      <a:gd name="connsiteX14" fmla="*/ 3769167 w 4598769"/>
                      <a:gd name="connsiteY14" fmla="*/ 83398 h 1709899"/>
                      <a:gd name="connsiteX15" fmla="*/ 4117652 w 4598769"/>
                      <a:gd name="connsiteY15" fmla="*/ 0 h 1709899"/>
                      <a:gd name="connsiteX0" fmla="*/ 4135670 w 4616787"/>
                      <a:gd name="connsiteY0" fmla="*/ 0 h 1709899"/>
                      <a:gd name="connsiteX1" fmla="*/ 4606273 w 4616787"/>
                      <a:gd name="connsiteY1" fmla="*/ 634421 h 1709899"/>
                      <a:gd name="connsiteX2" fmla="*/ 4245874 w 4616787"/>
                      <a:gd name="connsiteY2" fmla="*/ 1501165 h 1709899"/>
                      <a:gd name="connsiteX3" fmla="*/ 3432744 w 4616787"/>
                      <a:gd name="connsiteY3" fmla="*/ 1709660 h 1709899"/>
                      <a:gd name="connsiteX4" fmla="*/ 2116246 w 4616787"/>
                      <a:gd name="connsiteY4" fmla="*/ 1313520 h 1709899"/>
                      <a:gd name="connsiteX5" fmla="*/ 1130362 w 4616787"/>
                      <a:gd name="connsiteY5" fmla="*/ 959078 h 1709899"/>
                      <a:gd name="connsiteX6" fmla="*/ 93843 w 4616787"/>
                      <a:gd name="connsiteY6" fmla="*/ 917379 h 1709899"/>
                      <a:gd name="connsiteX7" fmla="*/ 171284 w 4616787"/>
                      <a:gd name="connsiteY7" fmla="*/ 863766 h 1709899"/>
                      <a:gd name="connsiteX8" fmla="*/ 1178018 w 4616787"/>
                      <a:gd name="connsiteY8" fmla="*/ 842916 h 1709899"/>
                      <a:gd name="connsiteX9" fmla="*/ 2238364 w 4616787"/>
                      <a:gd name="connsiteY9" fmla="*/ 1194379 h 1709899"/>
                      <a:gd name="connsiteX10" fmla="*/ 3358281 w 4616787"/>
                      <a:gd name="connsiteY10" fmla="*/ 1563714 h 1709899"/>
                      <a:gd name="connsiteX11" fmla="*/ 4228003 w 4616787"/>
                      <a:gd name="connsiteY11" fmla="*/ 1310541 h 1709899"/>
                      <a:gd name="connsiteX12" fmla="*/ 4427563 w 4616787"/>
                      <a:gd name="connsiteY12" fmla="*/ 646335 h 1709899"/>
                      <a:gd name="connsiteX13" fmla="*/ 4079078 w 4616787"/>
                      <a:gd name="connsiteY13" fmla="*/ 223388 h 1709899"/>
                      <a:gd name="connsiteX14" fmla="*/ 3787185 w 4616787"/>
                      <a:gd name="connsiteY14" fmla="*/ 83398 h 1709899"/>
                      <a:gd name="connsiteX15" fmla="*/ 4135670 w 4616787"/>
                      <a:gd name="connsiteY15" fmla="*/ 0 h 1709899"/>
                      <a:gd name="connsiteX0" fmla="*/ 4135670 w 4616787"/>
                      <a:gd name="connsiteY0" fmla="*/ 0 h 1709899"/>
                      <a:gd name="connsiteX1" fmla="*/ 4606273 w 4616787"/>
                      <a:gd name="connsiteY1" fmla="*/ 634421 h 1709899"/>
                      <a:gd name="connsiteX2" fmla="*/ 4245874 w 4616787"/>
                      <a:gd name="connsiteY2" fmla="*/ 1501165 h 1709899"/>
                      <a:gd name="connsiteX3" fmla="*/ 3432744 w 4616787"/>
                      <a:gd name="connsiteY3" fmla="*/ 1709660 h 1709899"/>
                      <a:gd name="connsiteX4" fmla="*/ 2116246 w 4616787"/>
                      <a:gd name="connsiteY4" fmla="*/ 1313520 h 1709899"/>
                      <a:gd name="connsiteX5" fmla="*/ 1130362 w 4616787"/>
                      <a:gd name="connsiteY5" fmla="*/ 959078 h 1709899"/>
                      <a:gd name="connsiteX6" fmla="*/ 93843 w 4616787"/>
                      <a:gd name="connsiteY6" fmla="*/ 917379 h 1709899"/>
                      <a:gd name="connsiteX7" fmla="*/ 171284 w 4616787"/>
                      <a:gd name="connsiteY7" fmla="*/ 863766 h 1709899"/>
                      <a:gd name="connsiteX8" fmla="*/ 1178018 w 4616787"/>
                      <a:gd name="connsiteY8" fmla="*/ 842916 h 1709899"/>
                      <a:gd name="connsiteX9" fmla="*/ 2238364 w 4616787"/>
                      <a:gd name="connsiteY9" fmla="*/ 1194379 h 1709899"/>
                      <a:gd name="connsiteX10" fmla="*/ 3358281 w 4616787"/>
                      <a:gd name="connsiteY10" fmla="*/ 1563714 h 1709899"/>
                      <a:gd name="connsiteX11" fmla="*/ 4228003 w 4616787"/>
                      <a:gd name="connsiteY11" fmla="*/ 1310541 h 1709899"/>
                      <a:gd name="connsiteX12" fmla="*/ 4427563 w 4616787"/>
                      <a:gd name="connsiteY12" fmla="*/ 646335 h 1709899"/>
                      <a:gd name="connsiteX13" fmla="*/ 4079078 w 4616787"/>
                      <a:gd name="connsiteY13" fmla="*/ 223388 h 1709899"/>
                      <a:gd name="connsiteX14" fmla="*/ 3787185 w 4616787"/>
                      <a:gd name="connsiteY14" fmla="*/ 83398 h 1709899"/>
                      <a:gd name="connsiteX15" fmla="*/ 4135670 w 4616787"/>
                      <a:gd name="connsiteY15" fmla="*/ 0 h 1709899"/>
                      <a:gd name="connsiteX0" fmla="*/ 4082393 w 4563510"/>
                      <a:gd name="connsiteY0" fmla="*/ 0 h 1709899"/>
                      <a:gd name="connsiteX1" fmla="*/ 4552996 w 4563510"/>
                      <a:gd name="connsiteY1" fmla="*/ 634421 h 1709899"/>
                      <a:gd name="connsiteX2" fmla="*/ 4192597 w 4563510"/>
                      <a:gd name="connsiteY2" fmla="*/ 1501165 h 1709899"/>
                      <a:gd name="connsiteX3" fmla="*/ 3379467 w 4563510"/>
                      <a:gd name="connsiteY3" fmla="*/ 1709660 h 1709899"/>
                      <a:gd name="connsiteX4" fmla="*/ 2062969 w 4563510"/>
                      <a:gd name="connsiteY4" fmla="*/ 1313520 h 1709899"/>
                      <a:gd name="connsiteX5" fmla="*/ 1077085 w 4563510"/>
                      <a:gd name="connsiteY5" fmla="*/ 959078 h 1709899"/>
                      <a:gd name="connsiteX6" fmla="*/ 126943 w 4563510"/>
                      <a:gd name="connsiteY6" fmla="*/ 911422 h 1709899"/>
                      <a:gd name="connsiteX7" fmla="*/ 118007 w 4563510"/>
                      <a:gd name="connsiteY7" fmla="*/ 863766 h 1709899"/>
                      <a:gd name="connsiteX8" fmla="*/ 1124741 w 4563510"/>
                      <a:gd name="connsiteY8" fmla="*/ 842916 h 1709899"/>
                      <a:gd name="connsiteX9" fmla="*/ 2185087 w 4563510"/>
                      <a:gd name="connsiteY9" fmla="*/ 1194379 h 1709899"/>
                      <a:gd name="connsiteX10" fmla="*/ 3305004 w 4563510"/>
                      <a:gd name="connsiteY10" fmla="*/ 1563714 h 1709899"/>
                      <a:gd name="connsiteX11" fmla="*/ 4174726 w 4563510"/>
                      <a:gd name="connsiteY11" fmla="*/ 1310541 h 1709899"/>
                      <a:gd name="connsiteX12" fmla="*/ 4374286 w 4563510"/>
                      <a:gd name="connsiteY12" fmla="*/ 646335 h 1709899"/>
                      <a:gd name="connsiteX13" fmla="*/ 4025801 w 4563510"/>
                      <a:gd name="connsiteY13" fmla="*/ 223388 h 1709899"/>
                      <a:gd name="connsiteX14" fmla="*/ 3733908 w 4563510"/>
                      <a:gd name="connsiteY14" fmla="*/ 83398 h 1709899"/>
                      <a:gd name="connsiteX15" fmla="*/ 4082393 w 4563510"/>
                      <a:gd name="connsiteY15" fmla="*/ 0 h 1709899"/>
                      <a:gd name="connsiteX0" fmla="*/ 4085640 w 4566757"/>
                      <a:gd name="connsiteY0" fmla="*/ 0 h 1709899"/>
                      <a:gd name="connsiteX1" fmla="*/ 4556243 w 4566757"/>
                      <a:gd name="connsiteY1" fmla="*/ 634421 h 1709899"/>
                      <a:gd name="connsiteX2" fmla="*/ 4195844 w 4566757"/>
                      <a:gd name="connsiteY2" fmla="*/ 1501165 h 1709899"/>
                      <a:gd name="connsiteX3" fmla="*/ 3382714 w 4566757"/>
                      <a:gd name="connsiteY3" fmla="*/ 1709660 h 1709899"/>
                      <a:gd name="connsiteX4" fmla="*/ 2066216 w 4566757"/>
                      <a:gd name="connsiteY4" fmla="*/ 1313520 h 1709899"/>
                      <a:gd name="connsiteX5" fmla="*/ 1080332 w 4566757"/>
                      <a:gd name="connsiteY5" fmla="*/ 959078 h 1709899"/>
                      <a:gd name="connsiteX6" fmla="*/ 130190 w 4566757"/>
                      <a:gd name="connsiteY6" fmla="*/ 911422 h 1709899"/>
                      <a:gd name="connsiteX7" fmla="*/ 121254 w 4566757"/>
                      <a:gd name="connsiteY7" fmla="*/ 863766 h 1709899"/>
                      <a:gd name="connsiteX8" fmla="*/ 1127988 w 4566757"/>
                      <a:gd name="connsiteY8" fmla="*/ 842916 h 1709899"/>
                      <a:gd name="connsiteX9" fmla="*/ 2188334 w 4566757"/>
                      <a:gd name="connsiteY9" fmla="*/ 1194379 h 1709899"/>
                      <a:gd name="connsiteX10" fmla="*/ 3308251 w 4566757"/>
                      <a:gd name="connsiteY10" fmla="*/ 1563714 h 1709899"/>
                      <a:gd name="connsiteX11" fmla="*/ 4177973 w 4566757"/>
                      <a:gd name="connsiteY11" fmla="*/ 1310541 h 1709899"/>
                      <a:gd name="connsiteX12" fmla="*/ 4377533 w 4566757"/>
                      <a:gd name="connsiteY12" fmla="*/ 646335 h 1709899"/>
                      <a:gd name="connsiteX13" fmla="*/ 4029048 w 4566757"/>
                      <a:gd name="connsiteY13" fmla="*/ 223388 h 1709899"/>
                      <a:gd name="connsiteX14" fmla="*/ 3737155 w 4566757"/>
                      <a:gd name="connsiteY14" fmla="*/ 83398 h 1709899"/>
                      <a:gd name="connsiteX15" fmla="*/ 4085640 w 4566757"/>
                      <a:gd name="connsiteY15" fmla="*/ 0 h 1709899"/>
                      <a:gd name="connsiteX0" fmla="*/ 4085640 w 4566757"/>
                      <a:gd name="connsiteY0" fmla="*/ 0 h 1709899"/>
                      <a:gd name="connsiteX1" fmla="*/ 4556243 w 4566757"/>
                      <a:gd name="connsiteY1" fmla="*/ 634421 h 1709899"/>
                      <a:gd name="connsiteX2" fmla="*/ 4195844 w 4566757"/>
                      <a:gd name="connsiteY2" fmla="*/ 1501165 h 1709899"/>
                      <a:gd name="connsiteX3" fmla="*/ 3382714 w 4566757"/>
                      <a:gd name="connsiteY3" fmla="*/ 1709660 h 1709899"/>
                      <a:gd name="connsiteX4" fmla="*/ 2066216 w 4566757"/>
                      <a:gd name="connsiteY4" fmla="*/ 1313520 h 1709899"/>
                      <a:gd name="connsiteX5" fmla="*/ 1080332 w 4566757"/>
                      <a:gd name="connsiteY5" fmla="*/ 959078 h 1709899"/>
                      <a:gd name="connsiteX6" fmla="*/ 130190 w 4566757"/>
                      <a:gd name="connsiteY6" fmla="*/ 911422 h 1709899"/>
                      <a:gd name="connsiteX7" fmla="*/ 121254 w 4566757"/>
                      <a:gd name="connsiteY7" fmla="*/ 863766 h 1709899"/>
                      <a:gd name="connsiteX8" fmla="*/ 1127988 w 4566757"/>
                      <a:gd name="connsiteY8" fmla="*/ 842916 h 1709899"/>
                      <a:gd name="connsiteX9" fmla="*/ 2188334 w 4566757"/>
                      <a:gd name="connsiteY9" fmla="*/ 1194379 h 1709899"/>
                      <a:gd name="connsiteX10" fmla="*/ 3308251 w 4566757"/>
                      <a:gd name="connsiteY10" fmla="*/ 1563714 h 1709899"/>
                      <a:gd name="connsiteX11" fmla="*/ 4177973 w 4566757"/>
                      <a:gd name="connsiteY11" fmla="*/ 1310541 h 1709899"/>
                      <a:gd name="connsiteX12" fmla="*/ 4377533 w 4566757"/>
                      <a:gd name="connsiteY12" fmla="*/ 646335 h 1709899"/>
                      <a:gd name="connsiteX13" fmla="*/ 4029048 w 4566757"/>
                      <a:gd name="connsiteY13" fmla="*/ 223388 h 1709899"/>
                      <a:gd name="connsiteX14" fmla="*/ 3737155 w 4566757"/>
                      <a:gd name="connsiteY14" fmla="*/ 83398 h 1709899"/>
                      <a:gd name="connsiteX15" fmla="*/ 4085640 w 4566757"/>
                      <a:gd name="connsiteY15" fmla="*/ 0 h 1709899"/>
                      <a:gd name="connsiteX0" fmla="*/ 4085640 w 4566757"/>
                      <a:gd name="connsiteY0" fmla="*/ 0 h 1709899"/>
                      <a:gd name="connsiteX1" fmla="*/ 4556243 w 4566757"/>
                      <a:gd name="connsiteY1" fmla="*/ 634421 h 1709899"/>
                      <a:gd name="connsiteX2" fmla="*/ 4195844 w 4566757"/>
                      <a:gd name="connsiteY2" fmla="*/ 1501165 h 1709899"/>
                      <a:gd name="connsiteX3" fmla="*/ 3382714 w 4566757"/>
                      <a:gd name="connsiteY3" fmla="*/ 1709660 h 1709899"/>
                      <a:gd name="connsiteX4" fmla="*/ 2066216 w 4566757"/>
                      <a:gd name="connsiteY4" fmla="*/ 1313520 h 1709899"/>
                      <a:gd name="connsiteX5" fmla="*/ 1080332 w 4566757"/>
                      <a:gd name="connsiteY5" fmla="*/ 959078 h 1709899"/>
                      <a:gd name="connsiteX6" fmla="*/ 130190 w 4566757"/>
                      <a:gd name="connsiteY6" fmla="*/ 911422 h 1709899"/>
                      <a:gd name="connsiteX7" fmla="*/ 121254 w 4566757"/>
                      <a:gd name="connsiteY7" fmla="*/ 863766 h 1709899"/>
                      <a:gd name="connsiteX8" fmla="*/ 1127988 w 4566757"/>
                      <a:gd name="connsiteY8" fmla="*/ 842916 h 1709899"/>
                      <a:gd name="connsiteX9" fmla="*/ 2188334 w 4566757"/>
                      <a:gd name="connsiteY9" fmla="*/ 1194379 h 1709899"/>
                      <a:gd name="connsiteX10" fmla="*/ 3308251 w 4566757"/>
                      <a:gd name="connsiteY10" fmla="*/ 1563714 h 1709899"/>
                      <a:gd name="connsiteX11" fmla="*/ 4177973 w 4566757"/>
                      <a:gd name="connsiteY11" fmla="*/ 1310541 h 1709899"/>
                      <a:gd name="connsiteX12" fmla="*/ 4377533 w 4566757"/>
                      <a:gd name="connsiteY12" fmla="*/ 646335 h 1709899"/>
                      <a:gd name="connsiteX13" fmla="*/ 4029048 w 4566757"/>
                      <a:gd name="connsiteY13" fmla="*/ 223388 h 1709899"/>
                      <a:gd name="connsiteX14" fmla="*/ 3737155 w 4566757"/>
                      <a:gd name="connsiteY14" fmla="*/ 83398 h 1709899"/>
                      <a:gd name="connsiteX15" fmla="*/ 4085640 w 4566757"/>
                      <a:gd name="connsiteY15" fmla="*/ 0 h 1709899"/>
                      <a:gd name="connsiteX0" fmla="*/ 4084501 w 4565618"/>
                      <a:gd name="connsiteY0" fmla="*/ 0 h 1709899"/>
                      <a:gd name="connsiteX1" fmla="*/ 4555104 w 4565618"/>
                      <a:gd name="connsiteY1" fmla="*/ 634421 h 1709899"/>
                      <a:gd name="connsiteX2" fmla="*/ 4194705 w 4565618"/>
                      <a:gd name="connsiteY2" fmla="*/ 1501165 h 1709899"/>
                      <a:gd name="connsiteX3" fmla="*/ 3381575 w 4565618"/>
                      <a:gd name="connsiteY3" fmla="*/ 1709660 h 1709899"/>
                      <a:gd name="connsiteX4" fmla="*/ 2065077 w 4565618"/>
                      <a:gd name="connsiteY4" fmla="*/ 1313520 h 1709899"/>
                      <a:gd name="connsiteX5" fmla="*/ 1079193 w 4565618"/>
                      <a:gd name="connsiteY5" fmla="*/ 959078 h 1709899"/>
                      <a:gd name="connsiteX6" fmla="*/ 129051 w 4565618"/>
                      <a:gd name="connsiteY6" fmla="*/ 911422 h 1709899"/>
                      <a:gd name="connsiteX7" fmla="*/ 120115 w 4565618"/>
                      <a:gd name="connsiteY7" fmla="*/ 863766 h 1709899"/>
                      <a:gd name="connsiteX8" fmla="*/ 1126849 w 4565618"/>
                      <a:gd name="connsiteY8" fmla="*/ 842916 h 1709899"/>
                      <a:gd name="connsiteX9" fmla="*/ 2187195 w 4565618"/>
                      <a:gd name="connsiteY9" fmla="*/ 1194379 h 1709899"/>
                      <a:gd name="connsiteX10" fmla="*/ 3307112 w 4565618"/>
                      <a:gd name="connsiteY10" fmla="*/ 1563714 h 1709899"/>
                      <a:gd name="connsiteX11" fmla="*/ 4176834 w 4565618"/>
                      <a:gd name="connsiteY11" fmla="*/ 1310541 h 1709899"/>
                      <a:gd name="connsiteX12" fmla="*/ 4376394 w 4565618"/>
                      <a:gd name="connsiteY12" fmla="*/ 646335 h 1709899"/>
                      <a:gd name="connsiteX13" fmla="*/ 4027909 w 4565618"/>
                      <a:gd name="connsiteY13" fmla="*/ 223388 h 1709899"/>
                      <a:gd name="connsiteX14" fmla="*/ 3736016 w 4565618"/>
                      <a:gd name="connsiteY14" fmla="*/ 83398 h 1709899"/>
                      <a:gd name="connsiteX15" fmla="*/ 4084501 w 4565618"/>
                      <a:gd name="connsiteY15" fmla="*/ 0 h 1709899"/>
                      <a:gd name="connsiteX0" fmla="*/ 4084501 w 4565618"/>
                      <a:gd name="connsiteY0" fmla="*/ 0 h 1709899"/>
                      <a:gd name="connsiteX1" fmla="*/ 4555104 w 4565618"/>
                      <a:gd name="connsiteY1" fmla="*/ 634421 h 1709899"/>
                      <a:gd name="connsiteX2" fmla="*/ 4194705 w 4565618"/>
                      <a:gd name="connsiteY2" fmla="*/ 1501165 h 1709899"/>
                      <a:gd name="connsiteX3" fmla="*/ 3381575 w 4565618"/>
                      <a:gd name="connsiteY3" fmla="*/ 1709660 h 1709899"/>
                      <a:gd name="connsiteX4" fmla="*/ 2065077 w 4565618"/>
                      <a:gd name="connsiteY4" fmla="*/ 1313520 h 1709899"/>
                      <a:gd name="connsiteX5" fmla="*/ 1079193 w 4565618"/>
                      <a:gd name="connsiteY5" fmla="*/ 959078 h 1709899"/>
                      <a:gd name="connsiteX6" fmla="*/ 129051 w 4565618"/>
                      <a:gd name="connsiteY6" fmla="*/ 911422 h 1709899"/>
                      <a:gd name="connsiteX7" fmla="*/ 120115 w 4565618"/>
                      <a:gd name="connsiteY7" fmla="*/ 863766 h 1709899"/>
                      <a:gd name="connsiteX8" fmla="*/ 1126849 w 4565618"/>
                      <a:gd name="connsiteY8" fmla="*/ 842916 h 1709899"/>
                      <a:gd name="connsiteX9" fmla="*/ 2187195 w 4565618"/>
                      <a:gd name="connsiteY9" fmla="*/ 1194379 h 1709899"/>
                      <a:gd name="connsiteX10" fmla="*/ 3307112 w 4565618"/>
                      <a:gd name="connsiteY10" fmla="*/ 1563714 h 1709899"/>
                      <a:gd name="connsiteX11" fmla="*/ 4176834 w 4565618"/>
                      <a:gd name="connsiteY11" fmla="*/ 1310541 h 1709899"/>
                      <a:gd name="connsiteX12" fmla="*/ 4376394 w 4565618"/>
                      <a:gd name="connsiteY12" fmla="*/ 646335 h 1709899"/>
                      <a:gd name="connsiteX13" fmla="*/ 4027909 w 4565618"/>
                      <a:gd name="connsiteY13" fmla="*/ 223388 h 1709899"/>
                      <a:gd name="connsiteX14" fmla="*/ 3736016 w 4565618"/>
                      <a:gd name="connsiteY14" fmla="*/ 83398 h 1709899"/>
                      <a:gd name="connsiteX15" fmla="*/ 4084501 w 4565618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31340 w 4569049"/>
                      <a:gd name="connsiteY13" fmla="*/ 22338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0811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0811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0811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7389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7389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7389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049"/>
                      <a:gd name="connsiteY0" fmla="*/ 0 h 1709899"/>
                      <a:gd name="connsiteX1" fmla="*/ 4558535 w 4569049"/>
                      <a:gd name="connsiteY1" fmla="*/ 634421 h 1709899"/>
                      <a:gd name="connsiteX2" fmla="*/ 4198136 w 4569049"/>
                      <a:gd name="connsiteY2" fmla="*/ 1501165 h 1709899"/>
                      <a:gd name="connsiteX3" fmla="*/ 3385006 w 4569049"/>
                      <a:gd name="connsiteY3" fmla="*/ 1709660 h 1709899"/>
                      <a:gd name="connsiteX4" fmla="*/ 2068508 w 4569049"/>
                      <a:gd name="connsiteY4" fmla="*/ 1313520 h 1709899"/>
                      <a:gd name="connsiteX5" fmla="*/ 1082624 w 4569049"/>
                      <a:gd name="connsiteY5" fmla="*/ 959078 h 1709899"/>
                      <a:gd name="connsiteX6" fmla="*/ 132482 w 4569049"/>
                      <a:gd name="connsiteY6" fmla="*/ 911422 h 1709899"/>
                      <a:gd name="connsiteX7" fmla="*/ 123546 w 4569049"/>
                      <a:gd name="connsiteY7" fmla="*/ 863766 h 1709899"/>
                      <a:gd name="connsiteX8" fmla="*/ 1130280 w 4569049"/>
                      <a:gd name="connsiteY8" fmla="*/ 842916 h 1709899"/>
                      <a:gd name="connsiteX9" fmla="*/ 2190626 w 4569049"/>
                      <a:gd name="connsiteY9" fmla="*/ 1194379 h 1709899"/>
                      <a:gd name="connsiteX10" fmla="*/ 3310543 w 4569049"/>
                      <a:gd name="connsiteY10" fmla="*/ 1563714 h 1709899"/>
                      <a:gd name="connsiteX11" fmla="*/ 4180265 w 4569049"/>
                      <a:gd name="connsiteY11" fmla="*/ 1310541 h 1709899"/>
                      <a:gd name="connsiteX12" fmla="*/ 4379825 w 4569049"/>
                      <a:gd name="connsiteY12" fmla="*/ 646335 h 1709899"/>
                      <a:gd name="connsiteX13" fmla="*/ 4077389 w 4569049"/>
                      <a:gd name="connsiteY13" fmla="*/ 266148 h 1709899"/>
                      <a:gd name="connsiteX14" fmla="*/ 3739447 w 4569049"/>
                      <a:gd name="connsiteY14" fmla="*/ 83398 h 1709899"/>
                      <a:gd name="connsiteX15" fmla="*/ 4087932 w 4569049"/>
                      <a:gd name="connsiteY15" fmla="*/ 0 h 1709899"/>
                      <a:gd name="connsiteX0" fmla="*/ 4087932 w 4569917"/>
                      <a:gd name="connsiteY0" fmla="*/ 0 h 1709919"/>
                      <a:gd name="connsiteX1" fmla="*/ 4558535 w 4569917"/>
                      <a:gd name="connsiteY1" fmla="*/ 634421 h 1709919"/>
                      <a:gd name="connsiteX2" fmla="*/ 4198136 w 4569917"/>
                      <a:gd name="connsiteY2" fmla="*/ 1501165 h 1709919"/>
                      <a:gd name="connsiteX3" fmla="*/ 3385006 w 4569917"/>
                      <a:gd name="connsiteY3" fmla="*/ 1709660 h 1709919"/>
                      <a:gd name="connsiteX4" fmla="*/ 2068508 w 4569917"/>
                      <a:gd name="connsiteY4" fmla="*/ 1313520 h 1709919"/>
                      <a:gd name="connsiteX5" fmla="*/ 1082624 w 4569917"/>
                      <a:gd name="connsiteY5" fmla="*/ 959078 h 1709919"/>
                      <a:gd name="connsiteX6" fmla="*/ 132482 w 4569917"/>
                      <a:gd name="connsiteY6" fmla="*/ 911422 h 1709919"/>
                      <a:gd name="connsiteX7" fmla="*/ 123546 w 4569917"/>
                      <a:gd name="connsiteY7" fmla="*/ 863766 h 1709919"/>
                      <a:gd name="connsiteX8" fmla="*/ 1130280 w 4569917"/>
                      <a:gd name="connsiteY8" fmla="*/ 842916 h 1709919"/>
                      <a:gd name="connsiteX9" fmla="*/ 2190626 w 4569917"/>
                      <a:gd name="connsiteY9" fmla="*/ 1194379 h 1709919"/>
                      <a:gd name="connsiteX10" fmla="*/ 3310543 w 4569917"/>
                      <a:gd name="connsiteY10" fmla="*/ 1563714 h 1709919"/>
                      <a:gd name="connsiteX11" fmla="*/ 4180265 w 4569917"/>
                      <a:gd name="connsiteY11" fmla="*/ 1310541 h 1709919"/>
                      <a:gd name="connsiteX12" fmla="*/ 4379825 w 4569917"/>
                      <a:gd name="connsiteY12" fmla="*/ 646335 h 1709919"/>
                      <a:gd name="connsiteX13" fmla="*/ 4077389 w 4569917"/>
                      <a:gd name="connsiteY13" fmla="*/ 266148 h 1709919"/>
                      <a:gd name="connsiteX14" fmla="*/ 3739447 w 4569917"/>
                      <a:gd name="connsiteY14" fmla="*/ 83398 h 1709919"/>
                      <a:gd name="connsiteX15" fmla="*/ 4087932 w 4569917"/>
                      <a:gd name="connsiteY15" fmla="*/ 0 h 17099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4569917" h="1709919">
                        <a:moveTo>
                          <a:pt x="4087932" y="0"/>
                        </a:moveTo>
                        <a:cubicBezTo>
                          <a:pt x="4221468" y="139493"/>
                          <a:pt x="4501447" y="315721"/>
                          <a:pt x="4558535" y="634421"/>
                        </a:cubicBezTo>
                        <a:cubicBezTo>
                          <a:pt x="4615623" y="953121"/>
                          <a:pt x="4452180" y="1340852"/>
                          <a:pt x="4198136" y="1501165"/>
                        </a:cubicBezTo>
                        <a:cubicBezTo>
                          <a:pt x="3944092" y="1661478"/>
                          <a:pt x="3754837" y="1714128"/>
                          <a:pt x="3385006" y="1709660"/>
                        </a:cubicBezTo>
                        <a:cubicBezTo>
                          <a:pt x="3015175" y="1705192"/>
                          <a:pt x="2529679" y="1572650"/>
                          <a:pt x="2068508" y="1313520"/>
                        </a:cubicBezTo>
                        <a:cubicBezTo>
                          <a:pt x="1607337" y="1054390"/>
                          <a:pt x="1402317" y="1035029"/>
                          <a:pt x="1082624" y="959078"/>
                        </a:cubicBezTo>
                        <a:cubicBezTo>
                          <a:pt x="762931" y="883127"/>
                          <a:pt x="301264" y="885608"/>
                          <a:pt x="132482" y="911422"/>
                        </a:cubicBezTo>
                        <a:cubicBezTo>
                          <a:pt x="-36300" y="937236"/>
                          <a:pt x="-48710" y="910926"/>
                          <a:pt x="123546" y="863766"/>
                        </a:cubicBezTo>
                        <a:cubicBezTo>
                          <a:pt x="295802" y="816606"/>
                          <a:pt x="785767" y="778878"/>
                          <a:pt x="1130280" y="842916"/>
                        </a:cubicBezTo>
                        <a:cubicBezTo>
                          <a:pt x="1474793" y="906954"/>
                          <a:pt x="1833206" y="1008719"/>
                          <a:pt x="2190626" y="1194379"/>
                        </a:cubicBezTo>
                        <a:cubicBezTo>
                          <a:pt x="2548046" y="1380039"/>
                          <a:pt x="2978937" y="1544354"/>
                          <a:pt x="3310543" y="1563714"/>
                        </a:cubicBezTo>
                        <a:cubicBezTo>
                          <a:pt x="3642149" y="1583074"/>
                          <a:pt x="3942481" y="1528964"/>
                          <a:pt x="4180265" y="1310541"/>
                        </a:cubicBezTo>
                        <a:cubicBezTo>
                          <a:pt x="4418049" y="1092118"/>
                          <a:pt x="4401904" y="808887"/>
                          <a:pt x="4379825" y="646335"/>
                        </a:cubicBezTo>
                        <a:cubicBezTo>
                          <a:pt x="4357746" y="483783"/>
                          <a:pt x="4185764" y="345169"/>
                          <a:pt x="4077389" y="266148"/>
                        </a:cubicBezTo>
                        <a:cubicBezTo>
                          <a:pt x="3969014" y="187127"/>
                          <a:pt x="3801541" y="116193"/>
                          <a:pt x="3739447" y="83398"/>
                        </a:cubicBezTo>
                        <a:cubicBezTo>
                          <a:pt x="3812211" y="34157"/>
                          <a:pt x="4061076" y="89761"/>
                          <a:pt x="4087932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66500">
                        <a:schemeClr val="accent2">
                          <a:lumMod val="75000"/>
                        </a:schemeClr>
                      </a:gs>
                      <a:gs pos="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60000"/>
                          <a:lumOff val="40000"/>
                        </a:schemeClr>
                      </a:gs>
                    </a:gsLst>
                    <a:lin ang="18900000" scaled="1"/>
                    <a:tileRect/>
                  </a:gradFill>
                  <a:ln w="3175">
                    <a:solidFill>
                      <a:srgbClr val="EF7F6A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grpSp>
                <p:nvGrpSpPr>
                  <p:cNvPr id="47" name="Group 46"/>
                  <p:cNvGrpSpPr/>
                  <p:nvPr/>
                </p:nvGrpSpPr>
                <p:grpSpPr>
                  <a:xfrm>
                    <a:off x="2642070" y="3807993"/>
                    <a:ext cx="851519" cy="297564"/>
                    <a:chOff x="2642070" y="3807993"/>
                    <a:chExt cx="851519" cy="297564"/>
                  </a:xfrm>
                </p:grpSpPr>
                <p:sp>
                  <p:nvSpPr>
                    <p:cNvPr id="56" name="Freeform 55"/>
                    <p:cNvSpPr/>
                    <p:nvPr/>
                  </p:nvSpPr>
                  <p:spPr>
                    <a:xfrm>
                      <a:off x="2692399" y="3807993"/>
                      <a:ext cx="801190" cy="278545"/>
                    </a:xfrm>
                    <a:custGeom>
                      <a:avLst/>
                      <a:gdLst>
                        <a:gd name="connsiteX0" fmla="*/ 5650 w 806836"/>
                        <a:gd name="connsiteY0" fmla="*/ 123832 h 278943"/>
                        <a:gd name="connsiteX1" fmla="*/ 194493 w 806836"/>
                        <a:gd name="connsiteY1" fmla="*/ 50283 h 278943"/>
                        <a:gd name="connsiteX2" fmla="*/ 377373 w 806836"/>
                        <a:gd name="connsiteY2" fmla="*/ 76124 h 278943"/>
                        <a:gd name="connsiteX3" fmla="*/ 605973 w 806836"/>
                        <a:gd name="connsiteY3" fmla="*/ 587 h 278943"/>
                        <a:gd name="connsiteX4" fmla="*/ 806743 w 806836"/>
                        <a:gd name="connsiteY4" fmla="*/ 123832 h 278943"/>
                        <a:gd name="connsiteX5" fmla="*/ 629827 w 806836"/>
                        <a:gd name="connsiteY5" fmla="*/ 199370 h 278943"/>
                        <a:gd name="connsiteX6" fmla="*/ 460862 w 806836"/>
                        <a:gd name="connsiteY6" fmla="*/ 274907 h 278943"/>
                        <a:gd name="connsiteX7" fmla="*/ 353519 w 806836"/>
                        <a:gd name="connsiteY7" fmla="*/ 247077 h 278943"/>
                        <a:gd name="connsiteX8" fmla="*/ 256116 w 806836"/>
                        <a:gd name="connsiteY8" fmla="*/ 278883 h 278943"/>
                        <a:gd name="connsiteX9" fmla="*/ 236237 w 806836"/>
                        <a:gd name="connsiteY9" fmla="*/ 237138 h 278943"/>
                        <a:gd name="connsiteX10" fmla="*/ 411166 w 806836"/>
                        <a:gd name="connsiteY10" fmla="*/ 165577 h 278943"/>
                        <a:gd name="connsiteX11" fmla="*/ 214371 w 806836"/>
                        <a:gd name="connsiteY11" fmla="*/ 221236 h 278943"/>
                        <a:gd name="connsiteX12" fmla="*/ 190517 w 806836"/>
                        <a:gd name="connsiteY12" fmla="*/ 231175 h 278943"/>
                        <a:gd name="connsiteX13" fmla="*/ 91126 w 806836"/>
                        <a:gd name="connsiteY13" fmla="*/ 251053 h 278943"/>
                        <a:gd name="connsiteX14" fmla="*/ 97090 w 806836"/>
                        <a:gd name="connsiteY14" fmla="*/ 205333 h 278943"/>
                        <a:gd name="connsiteX15" fmla="*/ 170639 w 806836"/>
                        <a:gd name="connsiteY15" fmla="*/ 149674 h 278943"/>
                        <a:gd name="connsiteX16" fmla="*/ 317738 w 806836"/>
                        <a:gd name="connsiteY16" fmla="*/ 145698 h 278943"/>
                        <a:gd name="connsiteX17" fmla="*/ 202444 w 806836"/>
                        <a:gd name="connsiteY17" fmla="*/ 131783 h 278943"/>
                        <a:gd name="connsiteX18" fmla="*/ 95102 w 806836"/>
                        <a:gd name="connsiteY18" fmla="*/ 191418 h 278943"/>
                        <a:gd name="connsiteX19" fmla="*/ 21552 w 806836"/>
                        <a:gd name="connsiteY19" fmla="*/ 199370 h 278943"/>
                        <a:gd name="connsiteX20" fmla="*/ 33479 w 806836"/>
                        <a:gd name="connsiteY20" fmla="*/ 175516 h 278943"/>
                        <a:gd name="connsiteX21" fmla="*/ 178590 w 806836"/>
                        <a:gd name="connsiteY21" fmla="*/ 88051 h 278943"/>
                        <a:gd name="connsiteX22" fmla="*/ 281957 w 806836"/>
                        <a:gd name="connsiteY22" fmla="*/ 109917 h 278943"/>
                        <a:gd name="connsiteX23" fmla="*/ 182566 w 806836"/>
                        <a:gd name="connsiteY23" fmla="*/ 78112 h 278943"/>
                        <a:gd name="connsiteX24" fmla="*/ 61309 w 806836"/>
                        <a:gd name="connsiteY24" fmla="*/ 135759 h 278943"/>
                        <a:gd name="connsiteX25" fmla="*/ 5650 w 806836"/>
                        <a:gd name="connsiteY25" fmla="*/ 123832 h 278943"/>
                        <a:gd name="connsiteX0" fmla="*/ 5650 w 806836"/>
                        <a:gd name="connsiteY0" fmla="*/ 123832 h 278943"/>
                        <a:gd name="connsiteX1" fmla="*/ 194493 w 806836"/>
                        <a:gd name="connsiteY1" fmla="*/ 50283 h 278943"/>
                        <a:gd name="connsiteX2" fmla="*/ 377373 w 806836"/>
                        <a:gd name="connsiteY2" fmla="*/ 76124 h 278943"/>
                        <a:gd name="connsiteX3" fmla="*/ 605973 w 806836"/>
                        <a:gd name="connsiteY3" fmla="*/ 587 h 278943"/>
                        <a:gd name="connsiteX4" fmla="*/ 806743 w 806836"/>
                        <a:gd name="connsiteY4" fmla="*/ 123832 h 278943"/>
                        <a:gd name="connsiteX5" fmla="*/ 629827 w 806836"/>
                        <a:gd name="connsiteY5" fmla="*/ 199370 h 278943"/>
                        <a:gd name="connsiteX6" fmla="*/ 460862 w 806836"/>
                        <a:gd name="connsiteY6" fmla="*/ 274907 h 278943"/>
                        <a:gd name="connsiteX7" fmla="*/ 353519 w 806836"/>
                        <a:gd name="connsiteY7" fmla="*/ 247077 h 278943"/>
                        <a:gd name="connsiteX8" fmla="*/ 256116 w 806836"/>
                        <a:gd name="connsiteY8" fmla="*/ 278883 h 278943"/>
                        <a:gd name="connsiteX9" fmla="*/ 236237 w 806836"/>
                        <a:gd name="connsiteY9" fmla="*/ 237138 h 278943"/>
                        <a:gd name="connsiteX10" fmla="*/ 411166 w 806836"/>
                        <a:gd name="connsiteY10" fmla="*/ 165577 h 278943"/>
                        <a:gd name="connsiteX11" fmla="*/ 214371 w 806836"/>
                        <a:gd name="connsiteY11" fmla="*/ 221236 h 278943"/>
                        <a:gd name="connsiteX12" fmla="*/ 190517 w 806836"/>
                        <a:gd name="connsiteY12" fmla="*/ 231175 h 278943"/>
                        <a:gd name="connsiteX13" fmla="*/ 91126 w 806836"/>
                        <a:gd name="connsiteY13" fmla="*/ 251053 h 278943"/>
                        <a:gd name="connsiteX14" fmla="*/ 97090 w 806836"/>
                        <a:gd name="connsiteY14" fmla="*/ 205333 h 278943"/>
                        <a:gd name="connsiteX15" fmla="*/ 170639 w 806836"/>
                        <a:gd name="connsiteY15" fmla="*/ 149674 h 278943"/>
                        <a:gd name="connsiteX16" fmla="*/ 317738 w 806836"/>
                        <a:gd name="connsiteY16" fmla="*/ 145698 h 278943"/>
                        <a:gd name="connsiteX17" fmla="*/ 202444 w 806836"/>
                        <a:gd name="connsiteY17" fmla="*/ 131783 h 278943"/>
                        <a:gd name="connsiteX18" fmla="*/ 95102 w 806836"/>
                        <a:gd name="connsiteY18" fmla="*/ 191418 h 278943"/>
                        <a:gd name="connsiteX19" fmla="*/ 21552 w 806836"/>
                        <a:gd name="connsiteY19" fmla="*/ 199370 h 278943"/>
                        <a:gd name="connsiteX20" fmla="*/ 33479 w 806836"/>
                        <a:gd name="connsiteY20" fmla="*/ 175516 h 278943"/>
                        <a:gd name="connsiteX21" fmla="*/ 178590 w 806836"/>
                        <a:gd name="connsiteY21" fmla="*/ 88051 h 278943"/>
                        <a:gd name="connsiteX22" fmla="*/ 281957 w 806836"/>
                        <a:gd name="connsiteY22" fmla="*/ 109917 h 278943"/>
                        <a:gd name="connsiteX23" fmla="*/ 182566 w 806836"/>
                        <a:gd name="connsiteY23" fmla="*/ 78112 h 278943"/>
                        <a:gd name="connsiteX24" fmla="*/ 61309 w 806836"/>
                        <a:gd name="connsiteY24" fmla="*/ 135759 h 278943"/>
                        <a:gd name="connsiteX25" fmla="*/ 5650 w 806836"/>
                        <a:gd name="connsiteY25" fmla="*/ 123832 h 278943"/>
                        <a:gd name="connsiteX0" fmla="*/ 5650 w 806836"/>
                        <a:gd name="connsiteY0" fmla="*/ 123245 h 278356"/>
                        <a:gd name="connsiteX1" fmla="*/ 194493 w 806836"/>
                        <a:gd name="connsiteY1" fmla="*/ 49696 h 278356"/>
                        <a:gd name="connsiteX2" fmla="*/ 377373 w 806836"/>
                        <a:gd name="connsiteY2" fmla="*/ 75537 h 278356"/>
                        <a:gd name="connsiteX3" fmla="*/ 605973 w 806836"/>
                        <a:gd name="connsiteY3" fmla="*/ 0 h 278356"/>
                        <a:gd name="connsiteX4" fmla="*/ 806743 w 806836"/>
                        <a:gd name="connsiteY4" fmla="*/ 123245 h 278356"/>
                        <a:gd name="connsiteX5" fmla="*/ 629827 w 806836"/>
                        <a:gd name="connsiteY5" fmla="*/ 198783 h 278356"/>
                        <a:gd name="connsiteX6" fmla="*/ 460862 w 806836"/>
                        <a:gd name="connsiteY6" fmla="*/ 274320 h 278356"/>
                        <a:gd name="connsiteX7" fmla="*/ 353519 w 806836"/>
                        <a:gd name="connsiteY7" fmla="*/ 246490 h 278356"/>
                        <a:gd name="connsiteX8" fmla="*/ 256116 w 806836"/>
                        <a:gd name="connsiteY8" fmla="*/ 278296 h 278356"/>
                        <a:gd name="connsiteX9" fmla="*/ 236237 w 806836"/>
                        <a:gd name="connsiteY9" fmla="*/ 236551 h 278356"/>
                        <a:gd name="connsiteX10" fmla="*/ 411166 w 806836"/>
                        <a:gd name="connsiteY10" fmla="*/ 164990 h 278356"/>
                        <a:gd name="connsiteX11" fmla="*/ 214371 w 806836"/>
                        <a:gd name="connsiteY11" fmla="*/ 220649 h 278356"/>
                        <a:gd name="connsiteX12" fmla="*/ 190517 w 806836"/>
                        <a:gd name="connsiteY12" fmla="*/ 230588 h 278356"/>
                        <a:gd name="connsiteX13" fmla="*/ 91126 w 806836"/>
                        <a:gd name="connsiteY13" fmla="*/ 250466 h 278356"/>
                        <a:gd name="connsiteX14" fmla="*/ 97090 w 806836"/>
                        <a:gd name="connsiteY14" fmla="*/ 204746 h 278356"/>
                        <a:gd name="connsiteX15" fmla="*/ 170639 w 806836"/>
                        <a:gd name="connsiteY15" fmla="*/ 149087 h 278356"/>
                        <a:gd name="connsiteX16" fmla="*/ 317738 w 806836"/>
                        <a:gd name="connsiteY16" fmla="*/ 145111 h 278356"/>
                        <a:gd name="connsiteX17" fmla="*/ 202444 w 806836"/>
                        <a:gd name="connsiteY17" fmla="*/ 131196 h 278356"/>
                        <a:gd name="connsiteX18" fmla="*/ 95102 w 806836"/>
                        <a:gd name="connsiteY18" fmla="*/ 190831 h 278356"/>
                        <a:gd name="connsiteX19" fmla="*/ 21552 w 806836"/>
                        <a:gd name="connsiteY19" fmla="*/ 198783 h 278356"/>
                        <a:gd name="connsiteX20" fmla="*/ 33479 w 806836"/>
                        <a:gd name="connsiteY20" fmla="*/ 174929 h 278356"/>
                        <a:gd name="connsiteX21" fmla="*/ 178590 w 806836"/>
                        <a:gd name="connsiteY21" fmla="*/ 87464 h 278356"/>
                        <a:gd name="connsiteX22" fmla="*/ 281957 w 806836"/>
                        <a:gd name="connsiteY22" fmla="*/ 109330 h 278356"/>
                        <a:gd name="connsiteX23" fmla="*/ 182566 w 806836"/>
                        <a:gd name="connsiteY23" fmla="*/ 77525 h 278356"/>
                        <a:gd name="connsiteX24" fmla="*/ 61309 w 806836"/>
                        <a:gd name="connsiteY24" fmla="*/ 135172 h 278356"/>
                        <a:gd name="connsiteX25" fmla="*/ 5650 w 806836"/>
                        <a:gd name="connsiteY25" fmla="*/ 123245 h 278356"/>
                        <a:gd name="connsiteX0" fmla="*/ 5650 w 806836"/>
                        <a:gd name="connsiteY0" fmla="*/ 123245 h 278356"/>
                        <a:gd name="connsiteX1" fmla="*/ 194493 w 806836"/>
                        <a:gd name="connsiteY1" fmla="*/ 49696 h 278356"/>
                        <a:gd name="connsiteX2" fmla="*/ 377373 w 806836"/>
                        <a:gd name="connsiteY2" fmla="*/ 75537 h 278356"/>
                        <a:gd name="connsiteX3" fmla="*/ 605973 w 806836"/>
                        <a:gd name="connsiteY3" fmla="*/ 0 h 278356"/>
                        <a:gd name="connsiteX4" fmla="*/ 806743 w 806836"/>
                        <a:gd name="connsiteY4" fmla="*/ 123245 h 278356"/>
                        <a:gd name="connsiteX5" fmla="*/ 629827 w 806836"/>
                        <a:gd name="connsiteY5" fmla="*/ 198783 h 278356"/>
                        <a:gd name="connsiteX6" fmla="*/ 460862 w 806836"/>
                        <a:gd name="connsiteY6" fmla="*/ 274320 h 278356"/>
                        <a:gd name="connsiteX7" fmla="*/ 353519 w 806836"/>
                        <a:gd name="connsiteY7" fmla="*/ 246490 h 278356"/>
                        <a:gd name="connsiteX8" fmla="*/ 256116 w 806836"/>
                        <a:gd name="connsiteY8" fmla="*/ 278296 h 278356"/>
                        <a:gd name="connsiteX9" fmla="*/ 236237 w 806836"/>
                        <a:gd name="connsiteY9" fmla="*/ 236551 h 278356"/>
                        <a:gd name="connsiteX10" fmla="*/ 411166 w 806836"/>
                        <a:gd name="connsiteY10" fmla="*/ 164990 h 278356"/>
                        <a:gd name="connsiteX11" fmla="*/ 214371 w 806836"/>
                        <a:gd name="connsiteY11" fmla="*/ 220649 h 278356"/>
                        <a:gd name="connsiteX12" fmla="*/ 190517 w 806836"/>
                        <a:gd name="connsiteY12" fmla="*/ 230588 h 278356"/>
                        <a:gd name="connsiteX13" fmla="*/ 91126 w 806836"/>
                        <a:gd name="connsiteY13" fmla="*/ 250466 h 278356"/>
                        <a:gd name="connsiteX14" fmla="*/ 97090 w 806836"/>
                        <a:gd name="connsiteY14" fmla="*/ 204746 h 278356"/>
                        <a:gd name="connsiteX15" fmla="*/ 170639 w 806836"/>
                        <a:gd name="connsiteY15" fmla="*/ 149087 h 278356"/>
                        <a:gd name="connsiteX16" fmla="*/ 317738 w 806836"/>
                        <a:gd name="connsiteY16" fmla="*/ 145111 h 278356"/>
                        <a:gd name="connsiteX17" fmla="*/ 202444 w 806836"/>
                        <a:gd name="connsiteY17" fmla="*/ 131196 h 278356"/>
                        <a:gd name="connsiteX18" fmla="*/ 95102 w 806836"/>
                        <a:gd name="connsiteY18" fmla="*/ 190831 h 278356"/>
                        <a:gd name="connsiteX19" fmla="*/ 21552 w 806836"/>
                        <a:gd name="connsiteY19" fmla="*/ 198783 h 278356"/>
                        <a:gd name="connsiteX20" fmla="*/ 33479 w 806836"/>
                        <a:gd name="connsiteY20" fmla="*/ 174929 h 278356"/>
                        <a:gd name="connsiteX21" fmla="*/ 178590 w 806836"/>
                        <a:gd name="connsiteY21" fmla="*/ 87464 h 278356"/>
                        <a:gd name="connsiteX22" fmla="*/ 281957 w 806836"/>
                        <a:gd name="connsiteY22" fmla="*/ 109330 h 278356"/>
                        <a:gd name="connsiteX23" fmla="*/ 182566 w 806836"/>
                        <a:gd name="connsiteY23" fmla="*/ 77525 h 278356"/>
                        <a:gd name="connsiteX24" fmla="*/ 61309 w 806836"/>
                        <a:gd name="connsiteY24" fmla="*/ 135172 h 278356"/>
                        <a:gd name="connsiteX25" fmla="*/ 5650 w 806836"/>
                        <a:gd name="connsiteY25" fmla="*/ 123245 h 278356"/>
                        <a:gd name="connsiteX0" fmla="*/ 5650 w 806743"/>
                        <a:gd name="connsiteY0" fmla="*/ 123245 h 278356"/>
                        <a:gd name="connsiteX1" fmla="*/ 194493 w 806743"/>
                        <a:gd name="connsiteY1" fmla="*/ 49696 h 278356"/>
                        <a:gd name="connsiteX2" fmla="*/ 377373 w 806743"/>
                        <a:gd name="connsiteY2" fmla="*/ 75537 h 278356"/>
                        <a:gd name="connsiteX3" fmla="*/ 605973 w 806743"/>
                        <a:gd name="connsiteY3" fmla="*/ 0 h 278356"/>
                        <a:gd name="connsiteX4" fmla="*/ 806743 w 806743"/>
                        <a:gd name="connsiteY4" fmla="*/ 123245 h 278356"/>
                        <a:gd name="connsiteX5" fmla="*/ 629827 w 806743"/>
                        <a:gd name="connsiteY5" fmla="*/ 198783 h 278356"/>
                        <a:gd name="connsiteX6" fmla="*/ 460862 w 806743"/>
                        <a:gd name="connsiteY6" fmla="*/ 274320 h 278356"/>
                        <a:gd name="connsiteX7" fmla="*/ 353519 w 806743"/>
                        <a:gd name="connsiteY7" fmla="*/ 246490 h 278356"/>
                        <a:gd name="connsiteX8" fmla="*/ 256116 w 806743"/>
                        <a:gd name="connsiteY8" fmla="*/ 278296 h 278356"/>
                        <a:gd name="connsiteX9" fmla="*/ 236237 w 806743"/>
                        <a:gd name="connsiteY9" fmla="*/ 236551 h 278356"/>
                        <a:gd name="connsiteX10" fmla="*/ 411166 w 806743"/>
                        <a:gd name="connsiteY10" fmla="*/ 164990 h 278356"/>
                        <a:gd name="connsiteX11" fmla="*/ 214371 w 806743"/>
                        <a:gd name="connsiteY11" fmla="*/ 220649 h 278356"/>
                        <a:gd name="connsiteX12" fmla="*/ 190517 w 806743"/>
                        <a:gd name="connsiteY12" fmla="*/ 230588 h 278356"/>
                        <a:gd name="connsiteX13" fmla="*/ 91126 w 806743"/>
                        <a:gd name="connsiteY13" fmla="*/ 250466 h 278356"/>
                        <a:gd name="connsiteX14" fmla="*/ 97090 w 806743"/>
                        <a:gd name="connsiteY14" fmla="*/ 204746 h 278356"/>
                        <a:gd name="connsiteX15" fmla="*/ 170639 w 806743"/>
                        <a:gd name="connsiteY15" fmla="*/ 149087 h 278356"/>
                        <a:gd name="connsiteX16" fmla="*/ 317738 w 806743"/>
                        <a:gd name="connsiteY16" fmla="*/ 145111 h 278356"/>
                        <a:gd name="connsiteX17" fmla="*/ 202444 w 806743"/>
                        <a:gd name="connsiteY17" fmla="*/ 131196 h 278356"/>
                        <a:gd name="connsiteX18" fmla="*/ 95102 w 806743"/>
                        <a:gd name="connsiteY18" fmla="*/ 190831 h 278356"/>
                        <a:gd name="connsiteX19" fmla="*/ 21552 w 806743"/>
                        <a:gd name="connsiteY19" fmla="*/ 198783 h 278356"/>
                        <a:gd name="connsiteX20" fmla="*/ 33479 w 806743"/>
                        <a:gd name="connsiteY20" fmla="*/ 174929 h 278356"/>
                        <a:gd name="connsiteX21" fmla="*/ 178590 w 806743"/>
                        <a:gd name="connsiteY21" fmla="*/ 87464 h 278356"/>
                        <a:gd name="connsiteX22" fmla="*/ 281957 w 806743"/>
                        <a:gd name="connsiteY22" fmla="*/ 109330 h 278356"/>
                        <a:gd name="connsiteX23" fmla="*/ 182566 w 806743"/>
                        <a:gd name="connsiteY23" fmla="*/ 77525 h 278356"/>
                        <a:gd name="connsiteX24" fmla="*/ 61309 w 806743"/>
                        <a:gd name="connsiteY24" fmla="*/ 135172 h 278356"/>
                        <a:gd name="connsiteX25" fmla="*/ 5650 w 806743"/>
                        <a:gd name="connsiteY25" fmla="*/ 123245 h 278356"/>
                        <a:gd name="connsiteX0" fmla="*/ 5650 w 806743"/>
                        <a:gd name="connsiteY0" fmla="*/ 123245 h 278356"/>
                        <a:gd name="connsiteX1" fmla="*/ 194493 w 806743"/>
                        <a:gd name="connsiteY1" fmla="*/ 49696 h 278356"/>
                        <a:gd name="connsiteX2" fmla="*/ 377373 w 806743"/>
                        <a:gd name="connsiteY2" fmla="*/ 75537 h 278356"/>
                        <a:gd name="connsiteX3" fmla="*/ 605973 w 806743"/>
                        <a:gd name="connsiteY3" fmla="*/ 0 h 278356"/>
                        <a:gd name="connsiteX4" fmla="*/ 806743 w 806743"/>
                        <a:gd name="connsiteY4" fmla="*/ 123245 h 278356"/>
                        <a:gd name="connsiteX5" fmla="*/ 629827 w 806743"/>
                        <a:gd name="connsiteY5" fmla="*/ 198783 h 278356"/>
                        <a:gd name="connsiteX6" fmla="*/ 460862 w 806743"/>
                        <a:gd name="connsiteY6" fmla="*/ 274320 h 278356"/>
                        <a:gd name="connsiteX7" fmla="*/ 353519 w 806743"/>
                        <a:gd name="connsiteY7" fmla="*/ 246490 h 278356"/>
                        <a:gd name="connsiteX8" fmla="*/ 256116 w 806743"/>
                        <a:gd name="connsiteY8" fmla="*/ 278296 h 278356"/>
                        <a:gd name="connsiteX9" fmla="*/ 236237 w 806743"/>
                        <a:gd name="connsiteY9" fmla="*/ 236551 h 278356"/>
                        <a:gd name="connsiteX10" fmla="*/ 411166 w 806743"/>
                        <a:gd name="connsiteY10" fmla="*/ 164990 h 278356"/>
                        <a:gd name="connsiteX11" fmla="*/ 214371 w 806743"/>
                        <a:gd name="connsiteY11" fmla="*/ 220649 h 278356"/>
                        <a:gd name="connsiteX12" fmla="*/ 190517 w 806743"/>
                        <a:gd name="connsiteY12" fmla="*/ 230588 h 278356"/>
                        <a:gd name="connsiteX13" fmla="*/ 91126 w 806743"/>
                        <a:gd name="connsiteY13" fmla="*/ 250466 h 278356"/>
                        <a:gd name="connsiteX14" fmla="*/ 97090 w 806743"/>
                        <a:gd name="connsiteY14" fmla="*/ 204746 h 278356"/>
                        <a:gd name="connsiteX15" fmla="*/ 170639 w 806743"/>
                        <a:gd name="connsiteY15" fmla="*/ 149087 h 278356"/>
                        <a:gd name="connsiteX16" fmla="*/ 317738 w 806743"/>
                        <a:gd name="connsiteY16" fmla="*/ 145111 h 278356"/>
                        <a:gd name="connsiteX17" fmla="*/ 202444 w 806743"/>
                        <a:gd name="connsiteY17" fmla="*/ 131196 h 278356"/>
                        <a:gd name="connsiteX18" fmla="*/ 95102 w 806743"/>
                        <a:gd name="connsiteY18" fmla="*/ 190831 h 278356"/>
                        <a:gd name="connsiteX19" fmla="*/ 21552 w 806743"/>
                        <a:gd name="connsiteY19" fmla="*/ 198783 h 278356"/>
                        <a:gd name="connsiteX20" fmla="*/ 33479 w 806743"/>
                        <a:gd name="connsiteY20" fmla="*/ 174929 h 278356"/>
                        <a:gd name="connsiteX21" fmla="*/ 178590 w 806743"/>
                        <a:gd name="connsiteY21" fmla="*/ 87464 h 278356"/>
                        <a:gd name="connsiteX22" fmla="*/ 281957 w 806743"/>
                        <a:gd name="connsiteY22" fmla="*/ 109330 h 278356"/>
                        <a:gd name="connsiteX23" fmla="*/ 182566 w 806743"/>
                        <a:gd name="connsiteY23" fmla="*/ 77525 h 278356"/>
                        <a:gd name="connsiteX24" fmla="*/ 61309 w 806743"/>
                        <a:gd name="connsiteY24" fmla="*/ 135172 h 278356"/>
                        <a:gd name="connsiteX25" fmla="*/ 5650 w 806743"/>
                        <a:gd name="connsiteY25" fmla="*/ 123245 h 278356"/>
                        <a:gd name="connsiteX0" fmla="*/ 5650 w 806743"/>
                        <a:gd name="connsiteY0" fmla="*/ 123245 h 278356"/>
                        <a:gd name="connsiteX1" fmla="*/ 194493 w 806743"/>
                        <a:gd name="connsiteY1" fmla="*/ 49696 h 278356"/>
                        <a:gd name="connsiteX2" fmla="*/ 377373 w 806743"/>
                        <a:gd name="connsiteY2" fmla="*/ 75537 h 278356"/>
                        <a:gd name="connsiteX3" fmla="*/ 605973 w 806743"/>
                        <a:gd name="connsiteY3" fmla="*/ 0 h 278356"/>
                        <a:gd name="connsiteX4" fmla="*/ 806743 w 806743"/>
                        <a:gd name="connsiteY4" fmla="*/ 123245 h 278356"/>
                        <a:gd name="connsiteX5" fmla="*/ 629827 w 806743"/>
                        <a:gd name="connsiteY5" fmla="*/ 198783 h 278356"/>
                        <a:gd name="connsiteX6" fmla="*/ 460862 w 806743"/>
                        <a:gd name="connsiteY6" fmla="*/ 274320 h 278356"/>
                        <a:gd name="connsiteX7" fmla="*/ 353519 w 806743"/>
                        <a:gd name="connsiteY7" fmla="*/ 246490 h 278356"/>
                        <a:gd name="connsiteX8" fmla="*/ 256116 w 806743"/>
                        <a:gd name="connsiteY8" fmla="*/ 278296 h 278356"/>
                        <a:gd name="connsiteX9" fmla="*/ 236237 w 806743"/>
                        <a:gd name="connsiteY9" fmla="*/ 236551 h 278356"/>
                        <a:gd name="connsiteX10" fmla="*/ 411166 w 806743"/>
                        <a:gd name="connsiteY10" fmla="*/ 164990 h 278356"/>
                        <a:gd name="connsiteX11" fmla="*/ 214371 w 806743"/>
                        <a:gd name="connsiteY11" fmla="*/ 220649 h 278356"/>
                        <a:gd name="connsiteX12" fmla="*/ 190517 w 806743"/>
                        <a:gd name="connsiteY12" fmla="*/ 230588 h 278356"/>
                        <a:gd name="connsiteX13" fmla="*/ 91126 w 806743"/>
                        <a:gd name="connsiteY13" fmla="*/ 250466 h 278356"/>
                        <a:gd name="connsiteX14" fmla="*/ 97090 w 806743"/>
                        <a:gd name="connsiteY14" fmla="*/ 204746 h 278356"/>
                        <a:gd name="connsiteX15" fmla="*/ 170639 w 806743"/>
                        <a:gd name="connsiteY15" fmla="*/ 149087 h 278356"/>
                        <a:gd name="connsiteX16" fmla="*/ 317738 w 806743"/>
                        <a:gd name="connsiteY16" fmla="*/ 145111 h 278356"/>
                        <a:gd name="connsiteX17" fmla="*/ 202444 w 806743"/>
                        <a:gd name="connsiteY17" fmla="*/ 131196 h 278356"/>
                        <a:gd name="connsiteX18" fmla="*/ 95102 w 806743"/>
                        <a:gd name="connsiteY18" fmla="*/ 190831 h 278356"/>
                        <a:gd name="connsiteX19" fmla="*/ 21552 w 806743"/>
                        <a:gd name="connsiteY19" fmla="*/ 198783 h 278356"/>
                        <a:gd name="connsiteX20" fmla="*/ 33479 w 806743"/>
                        <a:gd name="connsiteY20" fmla="*/ 174929 h 278356"/>
                        <a:gd name="connsiteX21" fmla="*/ 178590 w 806743"/>
                        <a:gd name="connsiteY21" fmla="*/ 87464 h 278356"/>
                        <a:gd name="connsiteX22" fmla="*/ 281957 w 806743"/>
                        <a:gd name="connsiteY22" fmla="*/ 109330 h 278356"/>
                        <a:gd name="connsiteX23" fmla="*/ 182566 w 806743"/>
                        <a:gd name="connsiteY23" fmla="*/ 77525 h 278356"/>
                        <a:gd name="connsiteX24" fmla="*/ 61309 w 806743"/>
                        <a:gd name="connsiteY24" fmla="*/ 135172 h 278356"/>
                        <a:gd name="connsiteX25" fmla="*/ 5650 w 806743"/>
                        <a:gd name="connsiteY25" fmla="*/ 123245 h 278356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11166 w 806743"/>
                        <a:gd name="connsiteY10" fmla="*/ 164990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11166 w 806743"/>
                        <a:gd name="connsiteY10" fmla="*/ 164990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11166 w 806743"/>
                        <a:gd name="connsiteY10" fmla="*/ 164990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11166 w 806743"/>
                        <a:gd name="connsiteY10" fmla="*/ 164990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11166 w 806743"/>
                        <a:gd name="connsiteY10" fmla="*/ 164990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11166 w 806743"/>
                        <a:gd name="connsiteY10" fmla="*/ 164990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393307 w 806743"/>
                        <a:gd name="connsiteY10" fmla="*/ 17689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7595 w 806743"/>
                        <a:gd name="connsiteY10" fmla="*/ 178088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7595 w 806743"/>
                        <a:gd name="connsiteY10" fmla="*/ 178088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5214 w 806743"/>
                        <a:gd name="connsiteY10" fmla="*/ 174516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4024 w 806743"/>
                        <a:gd name="connsiteY10" fmla="*/ 179278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7738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2444 w 806743"/>
                        <a:gd name="connsiteY17" fmla="*/ 131196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33479 w 806743"/>
                        <a:gd name="connsiteY20" fmla="*/ 174929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23954 w 806743"/>
                        <a:gd name="connsiteY20" fmla="*/ 164213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23954 w 806743"/>
                        <a:gd name="connsiteY20" fmla="*/ 164213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23954 w 806743"/>
                        <a:gd name="connsiteY20" fmla="*/ 164213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23954 w 806743"/>
                        <a:gd name="connsiteY20" fmla="*/ 164213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5650 w 806743"/>
                        <a:gd name="connsiteY0" fmla="*/ 123245 h 278545"/>
                        <a:gd name="connsiteX1" fmla="*/ 194493 w 806743"/>
                        <a:gd name="connsiteY1" fmla="*/ 49696 h 278545"/>
                        <a:gd name="connsiteX2" fmla="*/ 377373 w 806743"/>
                        <a:gd name="connsiteY2" fmla="*/ 75537 h 278545"/>
                        <a:gd name="connsiteX3" fmla="*/ 605973 w 806743"/>
                        <a:gd name="connsiteY3" fmla="*/ 0 h 278545"/>
                        <a:gd name="connsiteX4" fmla="*/ 806743 w 806743"/>
                        <a:gd name="connsiteY4" fmla="*/ 123245 h 278545"/>
                        <a:gd name="connsiteX5" fmla="*/ 629827 w 806743"/>
                        <a:gd name="connsiteY5" fmla="*/ 198783 h 278545"/>
                        <a:gd name="connsiteX6" fmla="*/ 460862 w 806743"/>
                        <a:gd name="connsiteY6" fmla="*/ 274320 h 278545"/>
                        <a:gd name="connsiteX7" fmla="*/ 358282 w 806743"/>
                        <a:gd name="connsiteY7" fmla="*/ 254825 h 278545"/>
                        <a:gd name="connsiteX8" fmla="*/ 256116 w 806743"/>
                        <a:gd name="connsiteY8" fmla="*/ 278296 h 278545"/>
                        <a:gd name="connsiteX9" fmla="*/ 236237 w 806743"/>
                        <a:gd name="connsiteY9" fmla="*/ 236551 h 278545"/>
                        <a:gd name="connsiteX10" fmla="*/ 401643 w 806743"/>
                        <a:gd name="connsiteY10" fmla="*/ 178087 h 278545"/>
                        <a:gd name="connsiteX11" fmla="*/ 214371 w 806743"/>
                        <a:gd name="connsiteY11" fmla="*/ 220649 h 278545"/>
                        <a:gd name="connsiteX12" fmla="*/ 190517 w 806743"/>
                        <a:gd name="connsiteY12" fmla="*/ 230588 h 278545"/>
                        <a:gd name="connsiteX13" fmla="*/ 91126 w 806743"/>
                        <a:gd name="connsiteY13" fmla="*/ 250466 h 278545"/>
                        <a:gd name="connsiteX14" fmla="*/ 97090 w 806743"/>
                        <a:gd name="connsiteY14" fmla="*/ 204746 h 278545"/>
                        <a:gd name="connsiteX15" fmla="*/ 170639 w 806743"/>
                        <a:gd name="connsiteY15" fmla="*/ 149087 h 278545"/>
                        <a:gd name="connsiteX16" fmla="*/ 312975 w 806743"/>
                        <a:gd name="connsiteY16" fmla="*/ 145111 h 278545"/>
                        <a:gd name="connsiteX17" fmla="*/ 208398 w 806743"/>
                        <a:gd name="connsiteY17" fmla="*/ 134768 h 278545"/>
                        <a:gd name="connsiteX18" fmla="*/ 95102 w 806743"/>
                        <a:gd name="connsiteY18" fmla="*/ 190831 h 278545"/>
                        <a:gd name="connsiteX19" fmla="*/ 21552 w 806743"/>
                        <a:gd name="connsiteY19" fmla="*/ 198783 h 278545"/>
                        <a:gd name="connsiteX20" fmla="*/ 23954 w 806743"/>
                        <a:gd name="connsiteY20" fmla="*/ 164213 h 278545"/>
                        <a:gd name="connsiteX21" fmla="*/ 178590 w 806743"/>
                        <a:gd name="connsiteY21" fmla="*/ 87464 h 278545"/>
                        <a:gd name="connsiteX22" fmla="*/ 281957 w 806743"/>
                        <a:gd name="connsiteY22" fmla="*/ 109330 h 278545"/>
                        <a:gd name="connsiteX23" fmla="*/ 182566 w 806743"/>
                        <a:gd name="connsiteY23" fmla="*/ 77525 h 278545"/>
                        <a:gd name="connsiteX24" fmla="*/ 61309 w 806743"/>
                        <a:gd name="connsiteY24" fmla="*/ 135172 h 278545"/>
                        <a:gd name="connsiteX25" fmla="*/ 5650 w 806743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5086 w 801190"/>
                        <a:gd name="connsiteY15" fmla="*/ 149087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73037 w 801190"/>
                        <a:gd name="connsiteY21" fmla="*/ 87464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5086 w 801190"/>
                        <a:gd name="connsiteY15" fmla="*/ 149087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73037 w 801190"/>
                        <a:gd name="connsiteY21" fmla="*/ 87464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5086 w 801190"/>
                        <a:gd name="connsiteY15" fmla="*/ 149087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73037 w 801190"/>
                        <a:gd name="connsiteY21" fmla="*/ 87464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5086 w 801190"/>
                        <a:gd name="connsiteY15" fmla="*/ 149087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73037 w 801190"/>
                        <a:gd name="connsiteY21" fmla="*/ 87464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5086 w 801190"/>
                        <a:gd name="connsiteY15" fmla="*/ 149087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73037 w 801190"/>
                        <a:gd name="connsiteY21" fmla="*/ 87464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2705 w 801190"/>
                        <a:gd name="connsiteY15" fmla="*/ 156231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73037 w 801190"/>
                        <a:gd name="connsiteY21" fmla="*/ 87464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2705 w 801190"/>
                        <a:gd name="connsiteY15" fmla="*/ 156231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65894 w 801190"/>
                        <a:gd name="connsiteY21" fmla="*/ 93417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2705 w 801190"/>
                        <a:gd name="connsiteY15" fmla="*/ 156231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65894 w 801190"/>
                        <a:gd name="connsiteY21" fmla="*/ 93417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  <a:gd name="connsiteX0" fmla="*/ 97 w 801190"/>
                        <a:gd name="connsiteY0" fmla="*/ 123245 h 278545"/>
                        <a:gd name="connsiteX1" fmla="*/ 188940 w 801190"/>
                        <a:gd name="connsiteY1" fmla="*/ 49696 h 278545"/>
                        <a:gd name="connsiteX2" fmla="*/ 371820 w 801190"/>
                        <a:gd name="connsiteY2" fmla="*/ 75537 h 278545"/>
                        <a:gd name="connsiteX3" fmla="*/ 600420 w 801190"/>
                        <a:gd name="connsiteY3" fmla="*/ 0 h 278545"/>
                        <a:gd name="connsiteX4" fmla="*/ 801190 w 801190"/>
                        <a:gd name="connsiteY4" fmla="*/ 123245 h 278545"/>
                        <a:gd name="connsiteX5" fmla="*/ 624274 w 801190"/>
                        <a:gd name="connsiteY5" fmla="*/ 198783 h 278545"/>
                        <a:gd name="connsiteX6" fmla="*/ 455309 w 801190"/>
                        <a:gd name="connsiteY6" fmla="*/ 274320 h 278545"/>
                        <a:gd name="connsiteX7" fmla="*/ 352729 w 801190"/>
                        <a:gd name="connsiteY7" fmla="*/ 254825 h 278545"/>
                        <a:gd name="connsiteX8" fmla="*/ 250563 w 801190"/>
                        <a:gd name="connsiteY8" fmla="*/ 278296 h 278545"/>
                        <a:gd name="connsiteX9" fmla="*/ 230684 w 801190"/>
                        <a:gd name="connsiteY9" fmla="*/ 236551 h 278545"/>
                        <a:gd name="connsiteX10" fmla="*/ 396090 w 801190"/>
                        <a:gd name="connsiteY10" fmla="*/ 178087 h 278545"/>
                        <a:gd name="connsiteX11" fmla="*/ 208818 w 801190"/>
                        <a:gd name="connsiteY11" fmla="*/ 220649 h 278545"/>
                        <a:gd name="connsiteX12" fmla="*/ 184964 w 801190"/>
                        <a:gd name="connsiteY12" fmla="*/ 230588 h 278545"/>
                        <a:gd name="connsiteX13" fmla="*/ 85573 w 801190"/>
                        <a:gd name="connsiteY13" fmla="*/ 250466 h 278545"/>
                        <a:gd name="connsiteX14" fmla="*/ 91537 w 801190"/>
                        <a:gd name="connsiteY14" fmla="*/ 204746 h 278545"/>
                        <a:gd name="connsiteX15" fmla="*/ 162705 w 801190"/>
                        <a:gd name="connsiteY15" fmla="*/ 156231 h 278545"/>
                        <a:gd name="connsiteX16" fmla="*/ 307422 w 801190"/>
                        <a:gd name="connsiteY16" fmla="*/ 145111 h 278545"/>
                        <a:gd name="connsiteX17" fmla="*/ 202845 w 801190"/>
                        <a:gd name="connsiteY17" fmla="*/ 134768 h 278545"/>
                        <a:gd name="connsiteX18" fmla="*/ 89549 w 801190"/>
                        <a:gd name="connsiteY18" fmla="*/ 190831 h 278545"/>
                        <a:gd name="connsiteX19" fmla="*/ 15999 w 801190"/>
                        <a:gd name="connsiteY19" fmla="*/ 198783 h 278545"/>
                        <a:gd name="connsiteX20" fmla="*/ 18401 w 801190"/>
                        <a:gd name="connsiteY20" fmla="*/ 164213 h 278545"/>
                        <a:gd name="connsiteX21" fmla="*/ 165894 w 801190"/>
                        <a:gd name="connsiteY21" fmla="*/ 93417 h 278545"/>
                        <a:gd name="connsiteX22" fmla="*/ 276404 w 801190"/>
                        <a:gd name="connsiteY22" fmla="*/ 109330 h 278545"/>
                        <a:gd name="connsiteX23" fmla="*/ 177013 w 801190"/>
                        <a:gd name="connsiteY23" fmla="*/ 77525 h 278545"/>
                        <a:gd name="connsiteX24" fmla="*/ 55756 w 801190"/>
                        <a:gd name="connsiteY24" fmla="*/ 135172 h 278545"/>
                        <a:gd name="connsiteX25" fmla="*/ 97 w 801190"/>
                        <a:gd name="connsiteY25" fmla="*/ 123245 h 27854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</a:cxnLst>
                      <a:rect l="l" t="t" r="r" b="b"/>
                      <a:pathLst>
                        <a:path w="801190" h="278545">
                          <a:moveTo>
                            <a:pt x="97" y="123245"/>
                          </a:moveTo>
                          <a:cubicBezTo>
                            <a:pt x="29438" y="128049"/>
                            <a:pt x="142464" y="67172"/>
                            <a:pt x="188940" y="49696"/>
                          </a:cubicBezTo>
                          <a:cubicBezTo>
                            <a:pt x="235416" y="32220"/>
                            <a:pt x="303240" y="83820"/>
                            <a:pt x="371820" y="75537"/>
                          </a:cubicBezTo>
                          <a:cubicBezTo>
                            <a:pt x="440400" y="67254"/>
                            <a:pt x="541954" y="40865"/>
                            <a:pt x="600420" y="0"/>
                          </a:cubicBezTo>
                          <a:cubicBezTo>
                            <a:pt x="671982" y="7951"/>
                            <a:pt x="780546" y="92496"/>
                            <a:pt x="801190" y="123245"/>
                          </a:cubicBezTo>
                          <a:cubicBezTo>
                            <a:pt x="769447" y="140897"/>
                            <a:pt x="684302" y="167651"/>
                            <a:pt x="624274" y="198783"/>
                          </a:cubicBezTo>
                          <a:cubicBezTo>
                            <a:pt x="564246" y="229915"/>
                            <a:pt x="500566" y="264980"/>
                            <a:pt x="455309" y="274320"/>
                          </a:cubicBezTo>
                          <a:cubicBezTo>
                            <a:pt x="410052" y="283660"/>
                            <a:pt x="386853" y="254162"/>
                            <a:pt x="352729" y="254825"/>
                          </a:cubicBezTo>
                          <a:cubicBezTo>
                            <a:pt x="318605" y="255488"/>
                            <a:pt x="270904" y="281342"/>
                            <a:pt x="250563" y="278296"/>
                          </a:cubicBezTo>
                          <a:cubicBezTo>
                            <a:pt x="230222" y="275250"/>
                            <a:pt x="233417" y="256626"/>
                            <a:pt x="230684" y="236551"/>
                          </a:cubicBezTo>
                          <a:cubicBezTo>
                            <a:pt x="258907" y="222429"/>
                            <a:pt x="399734" y="180737"/>
                            <a:pt x="396090" y="178087"/>
                          </a:cubicBezTo>
                          <a:cubicBezTo>
                            <a:pt x="311484" y="190916"/>
                            <a:pt x="245197" y="224996"/>
                            <a:pt x="208818" y="220649"/>
                          </a:cubicBezTo>
                          <a:cubicBezTo>
                            <a:pt x="172439" y="216302"/>
                            <a:pt x="205505" y="214903"/>
                            <a:pt x="184964" y="230588"/>
                          </a:cubicBezTo>
                          <a:cubicBezTo>
                            <a:pt x="164423" y="246273"/>
                            <a:pt x="101144" y="254773"/>
                            <a:pt x="85573" y="250466"/>
                          </a:cubicBezTo>
                          <a:cubicBezTo>
                            <a:pt x="75955" y="241397"/>
                            <a:pt x="84238" y="228786"/>
                            <a:pt x="91537" y="204746"/>
                          </a:cubicBezTo>
                          <a:cubicBezTo>
                            <a:pt x="109552" y="197375"/>
                            <a:pt x="126724" y="166170"/>
                            <a:pt x="162705" y="156231"/>
                          </a:cubicBezTo>
                          <a:cubicBezTo>
                            <a:pt x="198686" y="146292"/>
                            <a:pt x="284261" y="157618"/>
                            <a:pt x="307422" y="145111"/>
                          </a:cubicBezTo>
                          <a:cubicBezTo>
                            <a:pt x="312723" y="142129"/>
                            <a:pt x="239157" y="141435"/>
                            <a:pt x="202845" y="134768"/>
                          </a:cubicBezTo>
                          <a:cubicBezTo>
                            <a:pt x="166533" y="128101"/>
                            <a:pt x="125453" y="174209"/>
                            <a:pt x="89549" y="190831"/>
                          </a:cubicBezTo>
                          <a:cubicBezTo>
                            <a:pt x="53645" y="207453"/>
                            <a:pt x="27857" y="203219"/>
                            <a:pt x="15999" y="198783"/>
                          </a:cubicBezTo>
                          <a:cubicBezTo>
                            <a:pt x="13666" y="180060"/>
                            <a:pt x="11278" y="182766"/>
                            <a:pt x="18401" y="164213"/>
                          </a:cubicBezTo>
                          <a:cubicBezTo>
                            <a:pt x="56482" y="158757"/>
                            <a:pt x="122894" y="102564"/>
                            <a:pt x="165894" y="93417"/>
                          </a:cubicBezTo>
                          <a:cubicBezTo>
                            <a:pt x="208895" y="84270"/>
                            <a:pt x="274551" y="111979"/>
                            <a:pt x="276404" y="109330"/>
                          </a:cubicBezTo>
                          <a:cubicBezTo>
                            <a:pt x="278257" y="106681"/>
                            <a:pt x="213788" y="73218"/>
                            <a:pt x="177013" y="77525"/>
                          </a:cubicBezTo>
                          <a:cubicBezTo>
                            <a:pt x="140238" y="81832"/>
                            <a:pt x="85242" y="126496"/>
                            <a:pt x="55756" y="135172"/>
                          </a:cubicBezTo>
                          <a:cubicBezTo>
                            <a:pt x="26270" y="143848"/>
                            <a:pt x="-1860" y="151779"/>
                            <a:pt x="97" y="123245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ED987C"/>
                        </a:gs>
                        <a:gs pos="100000">
                          <a:srgbClr val="F3E0CF"/>
                        </a:gs>
                      </a:gsLst>
                      <a:lin ang="0" scaled="1"/>
                    </a:gradFill>
                    <a:ln w="3175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7" name="Rounded Rectangle 27"/>
                    <p:cNvSpPr/>
                    <p:nvPr/>
                  </p:nvSpPr>
                  <p:spPr>
                    <a:xfrm rot="19965825">
                      <a:off x="2655219" y="3985475"/>
                      <a:ext cx="66713" cy="30497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0497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6933" y="30497"/>
                            <a:pt x="48980" y="30497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8" name="Rounded Rectangle 27"/>
                    <p:cNvSpPr/>
                    <p:nvPr/>
                  </p:nvSpPr>
                  <p:spPr>
                    <a:xfrm rot="19127454">
                      <a:off x="2888124" y="4056404"/>
                      <a:ext cx="58548" cy="49153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15827 h 37217"/>
                        <a:gd name="connsiteX1" fmla="*/ 19636 w 66713"/>
                        <a:gd name="connsiteY1" fmla="*/ 9476 h 37217"/>
                        <a:gd name="connsiteX2" fmla="*/ 40037 w 66713"/>
                        <a:gd name="connsiteY2" fmla="*/ 0 h 37217"/>
                        <a:gd name="connsiteX3" fmla="*/ 57605 w 66713"/>
                        <a:gd name="connsiteY3" fmla="*/ 15827 h 37217"/>
                        <a:gd name="connsiteX4" fmla="*/ 66713 w 66713"/>
                        <a:gd name="connsiteY4" fmla="*/ 11141 h 37217"/>
                        <a:gd name="connsiteX5" fmla="*/ 48980 w 66713"/>
                        <a:gd name="connsiteY5" fmla="*/ 37217 h 37217"/>
                        <a:gd name="connsiteX6" fmla="*/ 18157 w 66713"/>
                        <a:gd name="connsiteY6" fmla="*/ 28142 h 37217"/>
                        <a:gd name="connsiteX7" fmla="*/ 5 w 66713"/>
                        <a:gd name="connsiteY7" fmla="*/ 15827 h 37217"/>
                        <a:gd name="connsiteX0" fmla="*/ 5 w 57605"/>
                        <a:gd name="connsiteY0" fmla="*/ 15890 h 37280"/>
                        <a:gd name="connsiteX1" fmla="*/ 19636 w 57605"/>
                        <a:gd name="connsiteY1" fmla="*/ 9539 h 37280"/>
                        <a:gd name="connsiteX2" fmla="*/ 40037 w 57605"/>
                        <a:gd name="connsiteY2" fmla="*/ 63 h 37280"/>
                        <a:gd name="connsiteX3" fmla="*/ 57605 w 57605"/>
                        <a:gd name="connsiteY3" fmla="*/ 15890 h 37280"/>
                        <a:gd name="connsiteX4" fmla="*/ 57533 w 57605"/>
                        <a:gd name="connsiteY4" fmla="*/ 0 h 37280"/>
                        <a:gd name="connsiteX5" fmla="*/ 48980 w 57605"/>
                        <a:gd name="connsiteY5" fmla="*/ 37280 h 37280"/>
                        <a:gd name="connsiteX6" fmla="*/ 18157 w 57605"/>
                        <a:gd name="connsiteY6" fmla="*/ 28205 h 37280"/>
                        <a:gd name="connsiteX7" fmla="*/ 5 w 57605"/>
                        <a:gd name="connsiteY7" fmla="*/ 15890 h 37280"/>
                        <a:gd name="connsiteX0" fmla="*/ 119 w 57719"/>
                        <a:gd name="connsiteY0" fmla="*/ 15890 h 37280"/>
                        <a:gd name="connsiteX1" fmla="*/ 26810 w 57719"/>
                        <a:gd name="connsiteY1" fmla="*/ 1477 h 37280"/>
                        <a:gd name="connsiteX2" fmla="*/ 40151 w 57719"/>
                        <a:gd name="connsiteY2" fmla="*/ 63 h 37280"/>
                        <a:gd name="connsiteX3" fmla="*/ 57719 w 57719"/>
                        <a:gd name="connsiteY3" fmla="*/ 15890 h 37280"/>
                        <a:gd name="connsiteX4" fmla="*/ 57647 w 57719"/>
                        <a:gd name="connsiteY4" fmla="*/ 0 h 37280"/>
                        <a:gd name="connsiteX5" fmla="*/ 49094 w 57719"/>
                        <a:gd name="connsiteY5" fmla="*/ 37280 h 37280"/>
                        <a:gd name="connsiteX6" fmla="*/ 18271 w 57719"/>
                        <a:gd name="connsiteY6" fmla="*/ 28205 h 37280"/>
                        <a:gd name="connsiteX7" fmla="*/ 119 w 57719"/>
                        <a:gd name="connsiteY7" fmla="*/ 15890 h 37280"/>
                        <a:gd name="connsiteX0" fmla="*/ 119 w 58548"/>
                        <a:gd name="connsiteY0" fmla="*/ 27763 h 49153"/>
                        <a:gd name="connsiteX1" fmla="*/ 26810 w 58548"/>
                        <a:gd name="connsiteY1" fmla="*/ 13350 h 49153"/>
                        <a:gd name="connsiteX2" fmla="*/ 40151 w 58548"/>
                        <a:gd name="connsiteY2" fmla="*/ 11936 h 49153"/>
                        <a:gd name="connsiteX3" fmla="*/ 57719 w 58548"/>
                        <a:gd name="connsiteY3" fmla="*/ 27763 h 49153"/>
                        <a:gd name="connsiteX4" fmla="*/ 58548 w 58548"/>
                        <a:gd name="connsiteY4" fmla="*/ 0 h 49153"/>
                        <a:gd name="connsiteX5" fmla="*/ 49094 w 58548"/>
                        <a:gd name="connsiteY5" fmla="*/ 49153 h 49153"/>
                        <a:gd name="connsiteX6" fmla="*/ 18271 w 58548"/>
                        <a:gd name="connsiteY6" fmla="*/ 40078 h 49153"/>
                        <a:gd name="connsiteX7" fmla="*/ 119 w 58548"/>
                        <a:gd name="connsiteY7" fmla="*/ 27763 h 491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58548" h="49153">
                          <a:moveTo>
                            <a:pt x="119" y="27763"/>
                          </a:moveTo>
                          <a:cubicBezTo>
                            <a:pt x="1542" y="23308"/>
                            <a:pt x="18857" y="13350"/>
                            <a:pt x="26810" y="13350"/>
                          </a:cubicBezTo>
                          <a:cubicBezTo>
                            <a:pt x="36410" y="13350"/>
                            <a:pt x="30551" y="11936"/>
                            <a:pt x="40151" y="11936"/>
                          </a:cubicBezTo>
                          <a:cubicBezTo>
                            <a:pt x="48104" y="11936"/>
                            <a:pt x="57719" y="19810"/>
                            <a:pt x="57719" y="27763"/>
                          </a:cubicBezTo>
                          <a:cubicBezTo>
                            <a:pt x="57695" y="22466"/>
                            <a:pt x="58572" y="5297"/>
                            <a:pt x="58548" y="0"/>
                          </a:cubicBezTo>
                          <a:cubicBezTo>
                            <a:pt x="58548" y="7953"/>
                            <a:pt x="57047" y="49153"/>
                            <a:pt x="49094" y="49153"/>
                          </a:cubicBezTo>
                          <a:lnTo>
                            <a:pt x="18271" y="40078"/>
                          </a:lnTo>
                          <a:cubicBezTo>
                            <a:pt x="10318" y="40078"/>
                            <a:pt x="-1304" y="32218"/>
                            <a:pt x="119" y="27763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9" name="Rounded Rectangle 27"/>
                    <p:cNvSpPr/>
                    <p:nvPr/>
                  </p:nvSpPr>
                  <p:spPr>
                    <a:xfrm rot="19294206">
                      <a:off x="2725958" y="4032215"/>
                      <a:ext cx="66713" cy="35160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9107 h 35160"/>
                        <a:gd name="connsiteX1" fmla="*/ 19636 w 66713"/>
                        <a:gd name="connsiteY1" fmla="*/ 2756 h 35160"/>
                        <a:gd name="connsiteX2" fmla="*/ 40481 w 66713"/>
                        <a:gd name="connsiteY2" fmla="*/ 0 h 35160"/>
                        <a:gd name="connsiteX3" fmla="*/ 57605 w 66713"/>
                        <a:gd name="connsiteY3" fmla="*/ 9107 h 35160"/>
                        <a:gd name="connsiteX4" fmla="*/ 66713 w 66713"/>
                        <a:gd name="connsiteY4" fmla="*/ 4421 h 35160"/>
                        <a:gd name="connsiteX5" fmla="*/ 45280 w 66713"/>
                        <a:gd name="connsiteY5" fmla="*/ 35160 h 35160"/>
                        <a:gd name="connsiteX6" fmla="*/ 18157 w 66713"/>
                        <a:gd name="connsiteY6" fmla="*/ 21422 h 35160"/>
                        <a:gd name="connsiteX7" fmla="*/ 5 w 66713"/>
                        <a:gd name="connsiteY7" fmla="*/ 9107 h 3516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5160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3233" y="35160"/>
                            <a:pt x="45280" y="35160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60" name="Rounded Rectangle 27"/>
                    <p:cNvSpPr/>
                    <p:nvPr/>
                  </p:nvSpPr>
                  <p:spPr>
                    <a:xfrm rot="19965825">
                      <a:off x="2642070" y="3932018"/>
                      <a:ext cx="66713" cy="30497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0497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6933" y="30497"/>
                            <a:pt x="48980" y="30497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</p:grpSp>
              <p:grpSp>
                <p:nvGrpSpPr>
                  <p:cNvPr id="48" name="Group 47"/>
                  <p:cNvGrpSpPr/>
                  <p:nvPr/>
                </p:nvGrpSpPr>
                <p:grpSpPr>
                  <a:xfrm>
                    <a:off x="3783171" y="3658792"/>
                    <a:ext cx="620089" cy="329295"/>
                    <a:chOff x="3783171" y="3658792"/>
                    <a:chExt cx="620089" cy="329295"/>
                  </a:xfrm>
                </p:grpSpPr>
                <p:sp>
                  <p:nvSpPr>
                    <p:cNvPr id="53" name="Freeform 52"/>
                    <p:cNvSpPr/>
                    <p:nvPr/>
                  </p:nvSpPr>
                  <p:spPr>
                    <a:xfrm>
                      <a:off x="3832895" y="3658792"/>
                      <a:ext cx="570365" cy="319365"/>
                    </a:xfrm>
                    <a:custGeom>
                      <a:avLst/>
                      <a:gdLst>
                        <a:gd name="connsiteX0" fmla="*/ 5693 w 588251"/>
                        <a:gd name="connsiteY0" fmla="*/ 252114 h 325262"/>
                        <a:gd name="connsiteX1" fmla="*/ 206909 w 588251"/>
                        <a:gd name="connsiteY1" fmla="*/ 219967 h 325262"/>
                        <a:gd name="connsiteX2" fmla="*/ 343831 w 588251"/>
                        <a:gd name="connsiteY2" fmla="*/ 146148 h 325262"/>
                        <a:gd name="connsiteX3" fmla="*/ 302159 w 588251"/>
                        <a:gd name="connsiteY3" fmla="*/ 11608 h 325262"/>
                        <a:gd name="connsiteX4" fmla="*/ 559334 w 588251"/>
                        <a:gd name="connsiteY4" fmla="*/ 22323 h 325262"/>
                        <a:gd name="connsiteX5" fmla="*/ 568859 w 588251"/>
                        <a:gd name="connsiteY5" fmla="*/ 146148 h 325262"/>
                        <a:gd name="connsiteX6" fmla="*/ 440271 w 588251"/>
                        <a:gd name="connsiteY6" fmla="*/ 294976 h 325262"/>
                        <a:gd name="connsiteX7" fmla="*/ 258106 w 588251"/>
                        <a:gd name="connsiteY7" fmla="*/ 318789 h 325262"/>
                        <a:gd name="connsiteX8" fmla="*/ 105706 w 588251"/>
                        <a:gd name="connsiteY8" fmla="*/ 323551 h 325262"/>
                        <a:gd name="connsiteX9" fmla="*/ 73559 w 588251"/>
                        <a:gd name="connsiteY9" fmla="*/ 293786 h 325262"/>
                        <a:gd name="connsiteX10" fmla="*/ 234293 w 588251"/>
                        <a:gd name="connsiteY10" fmla="*/ 272355 h 325262"/>
                        <a:gd name="connsiteX11" fmla="*/ 348593 w 588251"/>
                        <a:gd name="connsiteY11" fmla="*/ 202108 h 325262"/>
                        <a:gd name="connsiteX12" fmla="*/ 209290 w 588251"/>
                        <a:gd name="connsiteY12" fmla="*/ 262830 h 325262"/>
                        <a:gd name="connsiteX13" fmla="*/ 68796 w 588251"/>
                        <a:gd name="connsiteY13" fmla="*/ 274736 h 325262"/>
                        <a:gd name="connsiteX14" fmla="*/ 5693 w 588251"/>
                        <a:gd name="connsiteY14" fmla="*/ 252114 h 325262"/>
                        <a:gd name="connsiteX0" fmla="*/ 5693 w 588251"/>
                        <a:gd name="connsiteY0" fmla="*/ 252114 h 325262"/>
                        <a:gd name="connsiteX1" fmla="*/ 206909 w 588251"/>
                        <a:gd name="connsiteY1" fmla="*/ 219967 h 325262"/>
                        <a:gd name="connsiteX2" fmla="*/ 343831 w 588251"/>
                        <a:gd name="connsiteY2" fmla="*/ 146148 h 325262"/>
                        <a:gd name="connsiteX3" fmla="*/ 302159 w 588251"/>
                        <a:gd name="connsiteY3" fmla="*/ 11608 h 325262"/>
                        <a:gd name="connsiteX4" fmla="*/ 559334 w 588251"/>
                        <a:gd name="connsiteY4" fmla="*/ 22323 h 325262"/>
                        <a:gd name="connsiteX5" fmla="*/ 568859 w 588251"/>
                        <a:gd name="connsiteY5" fmla="*/ 146148 h 325262"/>
                        <a:gd name="connsiteX6" fmla="*/ 440271 w 588251"/>
                        <a:gd name="connsiteY6" fmla="*/ 294976 h 325262"/>
                        <a:gd name="connsiteX7" fmla="*/ 258106 w 588251"/>
                        <a:gd name="connsiteY7" fmla="*/ 318789 h 325262"/>
                        <a:gd name="connsiteX8" fmla="*/ 105706 w 588251"/>
                        <a:gd name="connsiteY8" fmla="*/ 323551 h 325262"/>
                        <a:gd name="connsiteX9" fmla="*/ 73559 w 588251"/>
                        <a:gd name="connsiteY9" fmla="*/ 293786 h 325262"/>
                        <a:gd name="connsiteX10" fmla="*/ 234293 w 588251"/>
                        <a:gd name="connsiteY10" fmla="*/ 272355 h 325262"/>
                        <a:gd name="connsiteX11" fmla="*/ 348593 w 588251"/>
                        <a:gd name="connsiteY11" fmla="*/ 202108 h 325262"/>
                        <a:gd name="connsiteX12" fmla="*/ 209290 w 588251"/>
                        <a:gd name="connsiteY12" fmla="*/ 262830 h 325262"/>
                        <a:gd name="connsiteX13" fmla="*/ 68796 w 588251"/>
                        <a:gd name="connsiteY13" fmla="*/ 274736 h 325262"/>
                        <a:gd name="connsiteX14" fmla="*/ 5693 w 588251"/>
                        <a:gd name="connsiteY14" fmla="*/ 252114 h 325262"/>
                        <a:gd name="connsiteX0" fmla="*/ 5693 w 575976"/>
                        <a:gd name="connsiteY0" fmla="*/ 252114 h 325262"/>
                        <a:gd name="connsiteX1" fmla="*/ 206909 w 575976"/>
                        <a:gd name="connsiteY1" fmla="*/ 219967 h 325262"/>
                        <a:gd name="connsiteX2" fmla="*/ 343831 w 575976"/>
                        <a:gd name="connsiteY2" fmla="*/ 146148 h 325262"/>
                        <a:gd name="connsiteX3" fmla="*/ 302159 w 575976"/>
                        <a:gd name="connsiteY3" fmla="*/ 11608 h 325262"/>
                        <a:gd name="connsiteX4" fmla="*/ 559334 w 575976"/>
                        <a:gd name="connsiteY4" fmla="*/ 22323 h 325262"/>
                        <a:gd name="connsiteX5" fmla="*/ 568859 w 575976"/>
                        <a:gd name="connsiteY5" fmla="*/ 146148 h 325262"/>
                        <a:gd name="connsiteX6" fmla="*/ 440271 w 575976"/>
                        <a:gd name="connsiteY6" fmla="*/ 294976 h 325262"/>
                        <a:gd name="connsiteX7" fmla="*/ 258106 w 575976"/>
                        <a:gd name="connsiteY7" fmla="*/ 318789 h 325262"/>
                        <a:gd name="connsiteX8" fmla="*/ 105706 w 575976"/>
                        <a:gd name="connsiteY8" fmla="*/ 323551 h 325262"/>
                        <a:gd name="connsiteX9" fmla="*/ 73559 w 575976"/>
                        <a:gd name="connsiteY9" fmla="*/ 293786 h 325262"/>
                        <a:gd name="connsiteX10" fmla="*/ 234293 w 575976"/>
                        <a:gd name="connsiteY10" fmla="*/ 272355 h 325262"/>
                        <a:gd name="connsiteX11" fmla="*/ 348593 w 575976"/>
                        <a:gd name="connsiteY11" fmla="*/ 202108 h 325262"/>
                        <a:gd name="connsiteX12" fmla="*/ 209290 w 575976"/>
                        <a:gd name="connsiteY12" fmla="*/ 262830 h 325262"/>
                        <a:gd name="connsiteX13" fmla="*/ 68796 w 575976"/>
                        <a:gd name="connsiteY13" fmla="*/ 274736 h 325262"/>
                        <a:gd name="connsiteX14" fmla="*/ 5693 w 575976"/>
                        <a:gd name="connsiteY14" fmla="*/ 252114 h 325262"/>
                        <a:gd name="connsiteX0" fmla="*/ 5693 w 575468"/>
                        <a:gd name="connsiteY0" fmla="*/ 252114 h 325262"/>
                        <a:gd name="connsiteX1" fmla="*/ 206909 w 575468"/>
                        <a:gd name="connsiteY1" fmla="*/ 219967 h 325262"/>
                        <a:gd name="connsiteX2" fmla="*/ 343831 w 575468"/>
                        <a:gd name="connsiteY2" fmla="*/ 146148 h 325262"/>
                        <a:gd name="connsiteX3" fmla="*/ 302159 w 575468"/>
                        <a:gd name="connsiteY3" fmla="*/ 11608 h 325262"/>
                        <a:gd name="connsiteX4" fmla="*/ 559334 w 575468"/>
                        <a:gd name="connsiteY4" fmla="*/ 22323 h 325262"/>
                        <a:gd name="connsiteX5" fmla="*/ 568859 w 575468"/>
                        <a:gd name="connsiteY5" fmla="*/ 146148 h 325262"/>
                        <a:gd name="connsiteX6" fmla="*/ 440271 w 575468"/>
                        <a:gd name="connsiteY6" fmla="*/ 294976 h 325262"/>
                        <a:gd name="connsiteX7" fmla="*/ 258106 w 575468"/>
                        <a:gd name="connsiteY7" fmla="*/ 318789 h 325262"/>
                        <a:gd name="connsiteX8" fmla="*/ 105706 w 575468"/>
                        <a:gd name="connsiteY8" fmla="*/ 323551 h 325262"/>
                        <a:gd name="connsiteX9" fmla="*/ 73559 w 575468"/>
                        <a:gd name="connsiteY9" fmla="*/ 293786 h 325262"/>
                        <a:gd name="connsiteX10" fmla="*/ 234293 w 575468"/>
                        <a:gd name="connsiteY10" fmla="*/ 272355 h 325262"/>
                        <a:gd name="connsiteX11" fmla="*/ 348593 w 575468"/>
                        <a:gd name="connsiteY11" fmla="*/ 202108 h 325262"/>
                        <a:gd name="connsiteX12" fmla="*/ 209290 w 575468"/>
                        <a:gd name="connsiteY12" fmla="*/ 262830 h 325262"/>
                        <a:gd name="connsiteX13" fmla="*/ 68796 w 575468"/>
                        <a:gd name="connsiteY13" fmla="*/ 274736 h 325262"/>
                        <a:gd name="connsiteX14" fmla="*/ 5693 w 575468"/>
                        <a:gd name="connsiteY14" fmla="*/ 252114 h 325262"/>
                        <a:gd name="connsiteX0" fmla="*/ 5693 w 575468"/>
                        <a:gd name="connsiteY0" fmla="*/ 252114 h 325262"/>
                        <a:gd name="connsiteX1" fmla="*/ 206909 w 575468"/>
                        <a:gd name="connsiteY1" fmla="*/ 219967 h 325262"/>
                        <a:gd name="connsiteX2" fmla="*/ 343831 w 575468"/>
                        <a:gd name="connsiteY2" fmla="*/ 146148 h 325262"/>
                        <a:gd name="connsiteX3" fmla="*/ 302159 w 575468"/>
                        <a:gd name="connsiteY3" fmla="*/ 11608 h 325262"/>
                        <a:gd name="connsiteX4" fmla="*/ 559334 w 575468"/>
                        <a:gd name="connsiteY4" fmla="*/ 22323 h 325262"/>
                        <a:gd name="connsiteX5" fmla="*/ 568859 w 575468"/>
                        <a:gd name="connsiteY5" fmla="*/ 146148 h 325262"/>
                        <a:gd name="connsiteX6" fmla="*/ 440271 w 575468"/>
                        <a:gd name="connsiteY6" fmla="*/ 294976 h 325262"/>
                        <a:gd name="connsiteX7" fmla="*/ 258106 w 575468"/>
                        <a:gd name="connsiteY7" fmla="*/ 318789 h 325262"/>
                        <a:gd name="connsiteX8" fmla="*/ 105706 w 575468"/>
                        <a:gd name="connsiteY8" fmla="*/ 323551 h 325262"/>
                        <a:gd name="connsiteX9" fmla="*/ 73559 w 575468"/>
                        <a:gd name="connsiteY9" fmla="*/ 293786 h 325262"/>
                        <a:gd name="connsiteX10" fmla="*/ 234293 w 575468"/>
                        <a:gd name="connsiteY10" fmla="*/ 272355 h 325262"/>
                        <a:gd name="connsiteX11" fmla="*/ 348593 w 575468"/>
                        <a:gd name="connsiteY11" fmla="*/ 202108 h 325262"/>
                        <a:gd name="connsiteX12" fmla="*/ 209290 w 575468"/>
                        <a:gd name="connsiteY12" fmla="*/ 262830 h 325262"/>
                        <a:gd name="connsiteX13" fmla="*/ 68796 w 575468"/>
                        <a:gd name="connsiteY13" fmla="*/ 274736 h 325262"/>
                        <a:gd name="connsiteX14" fmla="*/ 5693 w 575468"/>
                        <a:gd name="connsiteY14" fmla="*/ 252114 h 325262"/>
                        <a:gd name="connsiteX0" fmla="*/ 5693 w 575468"/>
                        <a:gd name="connsiteY0" fmla="*/ 252114 h 325262"/>
                        <a:gd name="connsiteX1" fmla="*/ 206909 w 575468"/>
                        <a:gd name="connsiteY1" fmla="*/ 219967 h 325262"/>
                        <a:gd name="connsiteX2" fmla="*/ 343831 w 575468"/>
                        <a:gd name="connsiteY2" fmla="*/ 146148 h 325262"/>
                        <a:gd name="connsiteX3" fmla="*/ 302159 w 575468"/>
                        <a:gd name="connsiteY3" fmla="*/ 11608 h 325262"/>
                        <a:gd name="connsiteX4" fmla="*/ 559334 w 575468"/>
                        <a:gd name="connsiteY4" fmla="*/ 22323 h 325262"/>
                        <a:gd name="connsiteX5" fmla="*/ 568859 w 575468"/>
                        <a:gd name="connsiteY5" fmla="*/ 146148 h 325262"/>
                        <a:gd name="connsiteX6" fmla="*/ 440271 w 575468"/>
                        <a:gd name="connsiteY6" fmla="*/ 294976 h 325262"/>
                        <a:gd name="connsiteX7" fmla="*/ 258106 w 575468"/>
                        <a:gd name="connsiteY7" fmla="*/ 318789 h 325262"/>
                        <a:gd name="connsiteX8" fmla="*/ 105706 w 575468"/>
                        <a:gd name="connsiteY8" fmla="*/ 323551 h 325262"/>
                        <a:gd name="connsiteX9" fmla="*/ 73559 w 575468"/>
                        <a:gd name="connsiteY9" fmla="*/ 293786 h 325262"/>
                        <a:gd name="connsiteX10" fmla="*/ 234293 w 575468"/>
                        <a:gd name="connsiteY10" fmla="*/ 272355 h 325262"/>
                        <a:gd name="connsiteX11" fmla="*/ 348593 w 575468"/>
                        <a:gd name="connsiteY11" fmla="*/ 202108 h 325262"/>
                        <a:gd name="connsiteX12" fmla="*/ 209290 w 575468"/>
                        <a:gd name="connsiteY12" fmla="*/ 262830 h 325262"/>
                        <a:gd name="connsiteX13" fmla="*/ 68796 w 575468"/>
                        <a:gd name="connsiteY13" fmla="*/ 274736 h 325262"/>
                        <a:gd name="connsiteX14" fmla="*/ 5693 w 575468"/>
                        <a:gd name="connsiteY14" fmla="*/ 252114 h 325262"/>
                        <a:gd name="connsiteX0" fmla="*/ 5693 w 575468"/>
                        <a:gd name="connsiteY0" fmla="*/ 244155 h 317303"/>
                        <a:gd name="connsiteX1" fmla="*/ 206909 w 575468"/>
                        <a:gd name="connsiteY1" fmla="*/ 212008 h 317303"/>
                        <a:gd name="connsiteX2" fmla="*/ 343831 w 575468"/>
                        <a:gd name="connsiteY2" fmla="*/ 138189 h 317303"/>
                        <a:gd name="connsiteX3" fmla="*/ 302159 w 575468"/>
                        <a:gd name="connsiteY3" fmla="*/ 3649 h 317303"/>
                        <a:gd name="connsiteX4" fmla="*/ 559334 w 575468"/>
                        <a:gd name="connsiteY4" fmla="*/ 14364 h 317303"/>
                        <a:gd name="connsiteX5" fmla="*/ 568859 w 575468"/>
                        <a:gd name="connsiteY5" fmla="*/ 138189 h 317303"/>
                        <a:gd name="connsiteX6" fmla="*/ 440271 w 575468"/>
                        <a:gd name="connsiteY6" fmla="*/ 287017 h 317303"/>
                        <a:gd name="connsiteX7" fmla="*/ 258106 w 575468"/>
                        <a:gd name="connsiteY7" fmla="*/ 310830 h 317303"/>
                        <a:gd name="connsiteX8" fmla="*/ 105706 w 575468"/>
                        <a:gd name="connsiteY8" fmla="*/ 315592 h 317303"/>
                        <a:gd name="connsiteX9" fmla="*/ 73559 w 575468"/>
                        <a:gd name="connsiteY9" fmla="*/ 285827 h 317303"/>
                        <a:gd name="connsiteX10" fmla="*/ 234293 w 575468"/>
                        <a:gd name="connsiteY10" fmla="*/ 264396 h 317303"/>
                        <a:gd name="connsiteX11" fmla="*/ 348593 w 575468"/>
                        <a:gd name="connsiteY11" fmla="*/ 194149 h 317303"/>
                        <a:gd name="connsiteX12" fmla="*/ 209290 w 575468"/>
                        <a:gd name="connsiteY12" fmla="*/ 254871 h 317303"/>
                        <a:gd name="connsiteX13" fmla="*/ 68796 w 575468"/>
                        <a:gd name="connsiteY13" fmla="*/ 266777 h 317303"/>
                        <a:gd name="connsiteX14" fmla="*/ 5693 w 575468"/>
                        <a:gd name="connsiteY14" fmla="*/ 244155 h 317303"/>
                        <a:gd name="connsiteX0" fmla="*/ 5693 w 575468"/>
                        <a:gd name="connsiteY0" fmla="*/ 240506 h 313654"/>
                        <a:gd name="connsiteX1" fmla="*/ 206909 w 575468"/>
                        <a:gd name="connsiteY1" fmla="*/ 208359 h 313654"/>
                        <a:gd name="connsiteX2" fmla="*/ 343831 w 575468"/>
                        <a:gd name="connsiteY2" fmla="*/ 134540 h 313654"/>
                        <a:gd name="connsiteX3" fmla="*/ 302159 w 575468"/>
                        <a:gd name="connsiteY3" fmla="*/ 0 h 313654"/>
                        <a:gd name="connsiteX4" fmla="*/ 559334 w 575468"/>
                        <a:gd name="connsiteY4" fmla="*/ 10715 h 313654"/>
                        <a:gd name="connsiteX5" fmla="*/ 568859 w 575468"/>
                        <a:gd name="connsiteY5" fmla="*/ 134540 h 313654"/>
                        <a:gd name="connsiteX6" fmla="*/ 440271 w 575468"/>
                        <a:gd name="connsiteY6" fmla="*/ 283368 h 313654"/>
                        <a:gd name="connsiteX7" fmla="*/ 258106 w 575468"/>
                        <a:gd name="connsiteY7" fmla="*/ 307181 h 313654"/>
                        <a:gd name="connsiteX8" fmla="*/ 105706 w 575468"/>
                        <a:gd name="connsiteY8" fmla="*/ 311943 h 313654"/>
                        <a:gd name="connsiteX9" fmla="*/ 73559 w 575468"/>
                        <a:gd name="connsiteY9" fmla="*/ 282178 h 313654"/>
                        <a:gd name="connsiteX10" fmla="*/ 234293 w 575468"/>
                        <a:gd name="connsiteY10" fmla="*/ 260747 h 313654"/>
                        <a:gd name="connsiteX11" fmla="*/ 348593 w 575468"/>
                        <a:gd name="connsiteY11" fmla="*/ 190500 h 313654"/>
                        <a:gd name="connsiteX12" fmla="*/ 209290 w 575468"/>
                        <a:gd name="connsiteY12" fmla="*/ 251222 h 313654"/>
                        <a:gd name="connsiteX13" fmla="*/ 68796 w 575468"/>
                        <a:gd name="connsiteY13" fmla="*/ 263128 h 313654"/>
                        <a:gd name="connsiteX14" fmla="*/ 5693 w 575468"/>
                        <a:gd name="connsiteY14" fmla="*/ 240506 h 313654"/>
                        <a:gd name="connsiteX0" fmla="*/ 5693 w 575468"/>
                        <a:gd name="connsiteY0" fmla="*/ 240506 h 313654"/>
                        <a:gd name="connsiteX1" fmla="*/ 206909 w 575468"/>
                        <a:gd name="connsiteY1" fmla="*/ 208359 h 313654"/>
                        <a:gd name="connsiteX2" fmla="*/ 343831 w 575468"/>
                        <a:gd name="connsiteY2" fmla="*/ 134540 h 313654"/>
                        <a:gd name="connsiteX3" fmla="*/ 302159 w 575468"/>
                        <a:gd name="connsiteY3" fmla="*/ 0 h 313654"/>
                        <a:gd name="connsiteX4" fmla="*/ 559334 w 575468"/>
                        <a:gd name="connsiteY4" fmla="*/ 5953 h 313654"/>
                        <a:gd name="connsiteX5" fmla="*/ 568859 w 575468"/>
                        <a:gd name="connsiteY5" fmla="*/ 134540 h 313654"/>
                        <a:gd name="connsiteX6" fmla="*/ 440271 w 575468"/>
                        <a:gd name="connsiteY6" fmla="*/ 283368 h 313654"/>
                        <a:gd name="connsiteX7" fmla="*/ 258106 w 575468"/>
                        <a:gd name="connsiteY7" fmla="*/ 307181 h 313654"/>
                        <a:gd name="connsiteX8" fmla="*/ 105706 w 575468"/>
                        <a:gd name="connsiteY8" fmla="*/ 311943 h 313654"/>
                        <a:gd name="connsiteX9" fmla="*/ 73559 w 575468"/>
                        <a:gd name="connsiteY9" fmla="*/ 282178 h 313654"/>
                        <a:gd name="connsiteX10" fmla="*/ 234293 w 575468"/>
                        <a:gd name="connsiteY10" fmla="*/ 260747 h 313654"/>
                        <a:gd name="connsiteX11" fmla="*/ 348593 w 575468"/>
                        <a:gd name="connsiteY11" fmla="*/ 190500 h 313654"/>
                        <a:gd name="connsiteX12" fmla="*/ 209290 w 575468"/>
                        <a:gd name="connsiteY12" fmla="*/ 251222 h 313654"/>
                        <a:gd name="connsiteX13" fmla="*/ 68796 w 575468"/>
                        <a:gd name="connsiteY13" fmla="*/ 263128 h 313654"/>
                        <a:gd name="connsiteX14" fmla="*/ 5693 w 575468"/>
                        <a:gd name="connsiteY14" fmla="*/ 240506 h 313654"/>
                        <a:gd name="connsiteX0" fmla="*/ 5693 w 575468"/>
                        <a:gd name="connsiteY0" fmla="*/ 240506 h 313654"/>
                        <a:gd name="connsiteX1" fmla="*/ 206909 w 575468"/>
                        <a:gd name="connsiteY1" fmla="*/ 208359 h 313654"/>
                        <a:gd name="connsiteX2" fmla="*/ 343831 w 575468"/>
                        <a:gd name="connsiteY2" fmla="*/ 134540 h 313654"/>
                        <a:gd name="connsiteX3" fmla="*/ 302159 w 575468"/>
                        <a:gd name="connsiteY3" fmla="*/ 0 h 313654"/>
                        <a:gd name="connsiteX4" fmla="*/ 559334 w 575468"/>
                        <a:gd name="connsiteY4" fmla="*/ 5953 h 313654"/>
                        <a:gd name="connsiteX5" fmla="*/ 568859 w 575468"/>
                        <a:gd name="connsiteY5" fmla="*/ 134540 h 313654"/>
                        <a:gd name="connsiteX6" fmla="*/ 440271 w 575468"/>
                        <a:gd name="connsiteY6" fmla="*/ 283368 h 313654"/>
                        <a:gd name="connsiteX7" fmla="*/ 258106 w 575468"/>
                        <a:gd name="connsiteY7" fmla="*/ 307181 h 313654"/>
                        <a:gd name="connsiteX8" fmla="*/ 105706 w 575468"/>
                        <a:gd name="connsiteY8" fmla="*/ 311943 h 313654"/>
                        <a:gd name="connsiteX9" fmla="*/ 73559 w 575468"/>
                        <a:gd name="connsiteY9" fmla="*/ 282178 h 313654"/>
                        <a:gd name="connsiteX10" fmla="*/ 234293 w 575468"/>
                        <a:gd name="connsiteY10" fmla="*/ 260747 h 313654"/>
                        <a:gd name="connsiteX11" fmla="*/ 348593 w 575468"/>
                        <a:gd name="connsiteY11" fmla="*/ 190500 h 313654"/>
                        <a:gd name="connsiteX12" fmla="*/ 209290 w 575468"/>
                        <a:gd name="connsiteY12" fmla="*/ 251222 h 313654"/>
                        <a:gd name="connsiteX13" fmla="*/ 68796 w 575468"/>
                        <a:gd name="connsiteY13" fmla="*/ 263128 h 313654"/>
                        <a:gd name="connsiteX14" fmla="*/ 5693 w 575468"/>
                        <a:gd name="connsiteY14" fmla="*/ 240506 h 313654"/>
                        <a:gd name="connsiteX0" fmla="*/ 5693 w 580538"/>
                        <a:gd name="connsiteY0" fmla="*/ 240506 h 313654"/>
                        <a:gd name="connsiteX1" fmla="*/ 206909 w 580538"/>
                        <a:gd name="connsiteY1" fmla="*/ 208359 h 313654"/>
                        <a:gd name="connsiteX2" fmla="*/ 343831 w 580538"/>
                        <a:gd name="connsiteY2" fmla="*/ 134540 h 313654"/>
                        <a:gd name="connsiteX3" fmla="*/ 302159 w 580538"/>
                        <a:gd name="connsiteY3" fmla="*/ 0 h 313654"/>
                        <a:gd name="connsiteX4" fmla="*/ 559334 w 580538"/>
                        <a:gd name="connsiteY4" fmla="*/ 5953 h 313654"/>
                        <a:gd name="connsiteX5" fmla="*/ 568859 w 580538"/>
                        <a:gd name="connsiteY5" fmla="*/ 134540 h 313654"/>
                        <a:gd name="connsiteX6" fmla="*/ 440271 w 580538"/>
                        <a:gd name="connsiteY6" fmla="*/ 283368 h 313654"/>
                        <a:gd name="connsiteX7" fmla="*/ 258106 w 580538"/>
                        <a:gd name="connsiteY7" fmla="*/ 307181 h 313654"/>
                        <a:gd name="connsiteX8" fmla="*/ 105706 w 580538"/>
                        <a:gd name="connsiteY8" fmla="*/ 311943 h 313654"/>
                        <a:gd name="connsiteX9" fmla="*/ 73559 w 580538"/>
                        <a:gd name="connsiteY9" fmla="*/ 282178 h 313654"/>
                        <a:gd name="connsiteX10" fmla="*/ 234293 w 580538"/>
                        <a:gd name="connsiteY10" fmla="*/ 260747 h 313654"/>
                        <a:gd name="connsiteX11" fmla="*/ 348593 w 580538"/>
                        <a:gd name="connsiteY11" fmla="*/ 190500 h 313654"/>
                        <a:gd name="connsiteX12" fmla="*/ 209290 w 580538"/>
                        <a:gd name="connsiteY12" fmla="*/ 251222 h 313654"/>
                        <a:gd name="connsiteX13" fmla="*/ 68796 w 580538"/>
                        <a:gd name="connsiteY13" fmla="*/ 263128 h 313654"/>
                        <a:gd name="connsiteX14" fmla="*/ 5693 w 580538"/>
                        <a:gd name="connsiteY14" fmla="*/ 240506 h 313654"/>
                        <a:gd name="connsiteX0" fmla="*/ 5693 w 570379"/>
                        <a:gd name="connsiteY0" fmla="*/ 240506 h 313654"/>
                        <a:gd name="connsiteX1" fmla="*/ 206909 w 570379"/>
                        <a:gd name="connsiteY1" fmla="*/ 208359 h 313654"/>
                        <a:gd name="connsiteX2" fmla="*/ 343831 w 570379"/>
                        <a:gd name="connsiteY2" fmla="*/ 134540 h 313654"/>
                        <a:gd name="connsiteX3" fmla="*/ 302159 w 570379"/>
                        <a:gd name="connsiteY3" fmla="*/ 0 h 313654"/>
                        <a:gd name="connsiteX4" fmla="*/ 559334 w 570379"/>
                        <a:gd name="connsiteY4" fmla="*/ 5953 h 313654"/>
                        <a:gd name="connsiteX5" fmla="*/ 555762 w 570379"/>
                        <a:gd name="connsiteY5" fmla="*/ 154780 h 313654"/>
                        <a:gd name="connsiteX6" fmla="*/ 440271 w 570379"/>
                        <a:gd name="connsiteY6" fmla="*/ 283368 h 313654"/>
                        <a:gd name="connsiteX7" fmla="*/ 258106 w 570379"/>
                        <a:gd name="connsiteY7" fmla="*/ 307181 h 313654"/>
                        <a:gd name="connsiteX8" fmla="*/ 105706 w 570379"/>
                        <a:gd name="connsiteY8" fmla="*/ 311943 h 313654"/>
                        <a:gd name="connsiteX9" fmla="*/ 73559 w 570379"/>
                        <a:gd name="connsiteY9" fmla="*/ 282178 h 313654"/>
                        <a:gd name="connsiteX10" fmla="*/ 234293 w 570379"/>
                        <a:gd name="connsiteY10" fmla="*/ 260747 h 313654"/>
                        <a:gd name="connsiteX11" fmla="*/ 348593 w 570379"/>
                        <a:gd name="connsiteY11" fmla="*/ 190500 h 313654"/>
                        <a:gd name="connsiteX12" fmla="*/ 209290 w 570379"/>
                        <a:gd name="connsiteY12" fmla="*/ 251222 h 313654"/>
                        <a:gd name="connsiteX13" fmla="*/ 68796 w 570379"/>
                        <a:gd name="connsiteY13" fmla="*/ 263128 h 313654"/>
                        <a:gd name="connsiteX14" fmla="*/ 5693 w 570379"/>
                        <a:gd name="connsiteY14" fmla="*/ 240506 h 313654"/>
                        <a:gd name="connsiteX0" fmla="*/ 5693 w 570379"/>
                        <a:gd name="connsiteY0" fmla="*/ 240506 h 315240"/>
                        <a:gd name="connsiteX1" fmla="*/ 206909 w 570379"/>
                        <a:gd name="connsiteY1" fmla="*/ 208359 h 315240"/>
                        <a:gd name="connsiteX2" fmla="*/ 343831 w 570379"/>
                        <a:gd name="connsiteY2" fmla="*/ 134540 h 315240"/>
                        <a:gd name="connsiteX3" fmla="*/ 302159 w 570379"/>
                        <a:gd name="connsiteY3" fmla="*/ 0 h 315240"/>
                        <a:gd name="connsiteX4" fmla="*/ 559334 w 570379"/>
                        <a:gd name="connsiteY4" fmla="*/ 5953 h 315240"/>
                        <a:gd name="connsiteX5" fmla="*/ 555762 w 570379"/>
                        <a:gd name="connsiteY5" fmla="*/ 154780 h 315240"/>
                        <a:gd name="connsiteX6" fmla="*/ 440271 w 570379"/>
                        <a:gd name="connsiteY6" fmla="*/ 283368 h 315240"/>
                        <a:gd name="connsiteX7" fmla="*/ 258106 w 570379"/>
                        <a:gd name="connsiteY7" fmla="*/ 307181 h 315240"/>
                        <a:gd name="connsiteX8" fmla="*/ 105706 w 570379"/>
                        <a:gd name="connsiteY8" fmla="*/ 311943 h 315240"/>
                        <a:gd name="connsiteX9" fmla="*/ 73559 w 570379"/>
                        <a:gd name="connsiteY9" fmla="*/ 282178 h 315240"/>
                        <a:gd name="connsiteX10" fmla="*/ 234293 w 570379"/>
                        <a:gd name="connsiteY10" fmla="*/ 260747 h 315240"/>
                        <a:gd name="connsiteX11" fmla="*/ 348593 w 570379"/>
                        <a:gd name="connsiteY11" fmla="*/ 190500 h 315240"/>
                        <a:gd name="connsiteX12" fmla="*/ 209290 w 570379"/>
                        <a:gd name="connsiteY12" fmla="*/ 251222 h 315240"/>
                        <a:gd name="connsiteX13" fmla="*/ 68796 w 570379"/>
                        <a:gd name="connsiteY13" fmla="*/ 263128 h 315240"/>
                        <a:gd name="connsiteX14" fmla="*/ 5693 w 570379"/>
                        <a:gd name="connsiteY14" fmla="*/ 240506 h 315240"/>
                        <a:gd name="connsiteX0" fmla="*/ 5693 w 570379"/>
                        <a:gd name="connsiteY0" fmla="*/ 240506 h 315240"/>
                        <a:gd name="connsiteX1" fmla="*/ 206909 w 570379"/>
                        <a:gd name="connsiteY1" fmla="*/ 208359 h 315240"/>
                        <a:gd name="connsiteX2" fmla="*/ 343831 w 570379"/>
                        <a:gd name="connsiteY2" fmla="*/ 134540 h 315240"/>
                        <a:gd name="connsiteX3" fmla="*/ 302159 w 570379"/>
                        <a:gd name="connsiteY3" fmla="*/ 0 h 315240"/>
                        <a:gd name="connsiteX4" fmla="*/ 559334 w 570379"/>
                        <a:gd name="connsiteY4" fmla="*/ 5953 h 315240"/>
                        <a:gd name="connsiteX5" fmla="*/ 555762 w 570379"/>
                        <a:gd name="connsiteY5" fmla="*/ 154780 h 315240"/>
                        <a:gd name="connsiteX6" fmla="*/ 440271 w 570379"/>
                        <a:gd name="connsiteY6" fmla="*/ 283368 h 315240"/>
                        <a:gd name="connsiteX7" fmla="*/ 258106 w 570379"/>
                        <a:gd name="connsiteY7" fmla="*/ 307181 h 315240"/>
                        <a:gd name="connsiteX8" fmla="*/ 105706 w 570379"/>
                        <a:gd name="connsiteY8" fmla="*/ 311943 h 315240"/>
                        <a:gd name="connsiteX9" fmla="*/ 73559 w 570379"/>
                        <a:gd name="connsiteY9" fmla="*/ 282178 h 315240"/>
                        <a:gd name="connsiteX10" fmla="*/ 234293 w 570379"/>
                        <a:gd name="connsiteY10" fmla="*/ 260747 h 315240"/>
                        <a:gd name="connsiteX11" fmla="*/ 348593 w 570379"/>
                        <a:gd name="connsiteY11" fmla="*/ 190500 h 315240"/>
                        <a:gd name="connsiteX12" fmla="*/ 209290 w 570379"/>
                        <a:gd name="connsiteY12" fmla="*/ 251222 h 315240"/>
                        <a:gd name="connsiteX13" fmla="*/ 68796 w 570379"/>
                        <a:gd name="connsiteY13" fmla="*/ 263128 h 315240"/>
                        <a:gd name="connsiteX14" fmla="*/ 5693 w 570379"/>
                        <a:gd name="connsiteY14" fmla="*/ 240506 h 315240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93 w 570379"/>
                        <a:gd name="connsiteY0" fmla="*/ 240506 h 319365"/>
                        <a:gd name="connsiteX1" fmla="*/ 206909 w 570379"/>
                        <a:gd name="connsiteY1" fmla="*/ 208359 h 319365"/>
                        <a:gd name="connsiteX2" fmla="*/ 343831 w 570379"/>
                        <a:gd name="connsiteY2" fmla="*/ 134540 h 319365"/>
                        <a:gd name="connsiteX3" fmla="*/ 302159 w 570379"/>
                        <a:gd name="connsiteY3" fmla="*/ 0 h 319365"/>
                        <a:gd name="connsiteX4" fmla="*/ 559334 w 570379"/>
                        <a:gd name="connsiteY4" fmla="*/ 5953 h 319365"/>
                        <a:gd name="connsiteX5" fmla="*/ 555762 w 570379"/>
                        <a:gd name="connsiteY5" fmla="*/ 154780 h 319365"/>
                        <a:gd name="connsiteX6" fmla="*/ 440271 w 570379"/>
                        <a:gd name="connsiteY6" fmla="*/ 283368 h 319365"/>
                        <a:gd name="connsiteX7" fmla="*/ 258106 w 570379"/>
                        <a:gd name="connsiteY7" fmla="*/ 307181 h 319365"/>
                        <a:gd name="connsiteX8" fmla="*/ 105706 w 570379"/>
                        <a:gd name="connsiteY8" fmla="*/ 311943 h 319365"/>
                        <a:gd name="connsiteX9" fmla="*/ 73559 w 570379"/>
                        <a:gd name="connsiteY9" fmla="*/ 282178 h 319365"/>
                        <a:gd name="connsiteX10" fmla="*/ 234293 w 570379"/>
                        <a:gd name="connsiteY10" fmla="*/ 260747 h 319365"/>
                        <a:gd name="connsiteX11" fmla="*/ 348593 w 570379"/>
                        <a:gd name="connsiteY11" fmla="*/ 190500 h 319365"/>
                        <a:gd name="connsiteX12" fmla="*/ 209290 w 570379"/>
                        <a:gd name="connsiteY12" fmla="*/ 251222 h 319365"/>
                        <a:gd name="connsiteX13" fmla="*/ 68796 w 570379"/>
                        <a:gd name="connsiteY13" fmla="*/ 263128 h 319365"/>
                        <a:gd name="connsiteX14" fmla="*/ 5693 w 570379"/>
                        <a:gd name="connsiteY14" fmla="*/ 240506 h 319365"/>
                        <a:gd name="connsiteX0" fmla="*/ 5679 w 570365"/>
                        <a:gd name="connsiteY0" fmla="*/ 240506 h 319365"/>
                        <a:gd name="connsiteX1" fmla="*/ 206895 w 570365"/>
                        <a:gd name="connsiteY1" fmla="*/ 208359 h 319365"/>
                        <a:gd name="connsiteX2" fmla="*/ 343817 w 570365"/>
                        <a:gd name="connsiteY2" fmla="*/ 134540 h 319365"/>
                        <a:gd name="connsiteX3" fmla="*/ 302145 w 570365"/>
                        <a:gd name="connsiteY3" fmla="*/ 0 h 319365"/>
                        <a:gd name="connsiteX4" fmla="*/ 559320 w 570365"/>
                        <a:gd name="connsiteY4" fmla="*/ 5953 h 319365"/>
                        <a:gd name="connsiteX5" fmla="*/ 555748 w 570365"/>
                        <a:gd name="connsiteY5" fmla="*/ 154780 h 319365"/>
                        <a:gd name="connsiteX6" fmla="*/ 440257 w 570365"/>
                        <a:gd name="connsiteY6" fmla="*/ 283368 h 319365"/>
                        <a:gd name="connsiteX7" fmla="*/ 258092 w 570365"/>
                        <a:gd name="connsiteY7" fmla="*/ 307181 h 319365"/>
                        <a:gd name="connsiteX8" fmla="*/ 105692 w 570365"/>
                        <a:gd name="connsiteY8" fmla="*/ 311943 h 319365"/>
                        <a:gd name="connsiteX9" fmla="*/ 73545 w 570365"/>
                        <a:gd name="connsiteY9" fmla="*/ 282178 h 319365"/>
                        <a:gd name="connsiteX10" fmla="*/ 234279 w 570365"/>
                        <a:gd name="connsiteY10" fmla="*/ 260747 h 319365"/>
                        <a:gd name="connsiteX11" fmla="*/ 348579 w 570365"/>
                        <a:gd name="connsiteY11" fmla="*/ 190500 h 319365"/>
                        <a:gd name="connsiteX12" fmla="*/ 209276 w 570365"/>
                        <a:gd name="connsiteY12" fmla="*/ 259556 h 319365"/>
                        <a:gd name="connsiteX13" fmla="*/ 68782 w 570365"/>
                        <a:gd name="connsiteY13" fmla="*/ 263128 h 319365"/>
                        <a:gd name="connsiteX14" fmla="*/ 5679 w 570365"/>
                        <a:gd name="connsiteY14" fmla="*/ 240506 h 319365"/>
                        <a:gd name="connsiteX0" fmla="*/ 5679 w 570365"/>
                        <a:gd name="connsiteY0" fmla="*/ 240506 h 319365"/>
                        <a:gd name="connsiteX1" fmla="*/ 206895 w 570365"/>
                        <a:gd name="connsiteY1" fmla="*/ 208359 h 319365"/>
                        <a:gd name="connsiteX2" fmla="*/ 343817 w 570365"/>
                        <a:gd name="connsiteY2" fmla="*/ 134540 h 319365"/>
                        <a:gd name="connsiteX3" fmla="*/ 302145 w 570365"/>
                        <a:gd name="connsiteY3" fmla="*/ 0 h 319365"/>
                        <a:gd name="connsiteX4" fmla="*/ 559320 w 570365"/>
                        <a:gd name="connsiteY4" fmla="*/ 5953 h 319365"/>
                        <a:gd name="connsiteX5" fmla="*/ 555748 w 570365"/>
                        <a:gd name="connsiteY5" fmla="*/ 154780 h 319365"/>
                        <a:gd name="connsiteX6" fmla="*/ 440257 w 570365"/>
                        <a:gd name="connsiteY6" fmla="*/ 283368 h 319365"/>
                        <a:gd name="connsiteX7" fmla="*/ 258092 w 570365"/>
                        <a:gd name="connsiteY7" fmla="*/ 307181 h 319365"/>
                        <a:gd name="connsiteX8" fmla="*/ 105692 w 570365"/>
                        <a:gd name="connsiteY8" fmla="*/ 311943 h 319365"/>
                        <a:gd name="connsiteX9" fmla="*/ 73545 w 570365"/>
                        <a:gd name="connsiteY9" fmla="*/ 282178 h 319365"/>
                        <a:gd name="connsiteX10" fmla="*/ 234279 w 570365"/>
                        <a:gd name="connsiteY10" fmla="*/ 260747 h 319365"/>
                        <a:gd name="connsiteX11" fmla="*/ 348579 w 570365"/>
                        <a:gd name="connsiteY11" fmla="*/ 190500 h 319365"/>
                        <a:gd name="connsiteX12" fmla="*/ 209276 w 570365"/>
                        <a:gd name="connsiteY12" fmla="*/ 259556 h 319365"/>
                        <a:gd name="connsiteX13" fmla="*/ 68782 w 570365"/>
                        <a:gd name="connsiteY13" fmla="*/ 263128 h 319365"/>
                        <a:gd name="connsiteX14" fmla="*/ 5679 w 570365"/>
                        <a:gd name="connsiteY14" fmla="*/ 240506 h 319365"/>
                        <a:gd name="connsiteX0" fmla="*/ 5679 w 570365"/>
                        <a:gd name="connsiteY0" fmla="*/ 240506 h 319365"/>
                        <a:gd name="connsiteX1" fmla="*/ 206895 w 570365"/>
                        <a:gd name="connsiteY1" fmla="*/ 208359 h 319365"/>
                        <a:gd name="connsiteX2" fmla="*/ 343817 w 570365"/>
                        <a:gd name="connsiteY2" fmla="*/ 134540 h 319365"/>
                        <a:gd name="connsiteX3" fmla="*/ 302145 w 570365"/>
                        <a:gd name="connsiteY3" fmla="*/ 0 h 319365"/>
                        <a:gd name="connsiteX4" fmla="*/ 559320 w 570365"/>
                        <a:gd name="connsiteY4" fmla="*/ 5953 h 319365"/>
                        <a:gd name="connsiteX5" fmla="*/ 555748 w 570365"/>
                        <a:gd name="connsiteY5" fmla="*/ 154780 h 319365"/>
                        <a:gd name="connsiteX6" fmla="*/ 440257 w 570365"/>
                        <a:gd name="connsiteY6" fmla="*/ 283368 h 319365"/>
                        <a:gd name="connsiteX7" fmla="*/ 258092 w 570365"/>
                        <a:gd name="connsiteY7" fmla="*/ 307181 h 319365"/>
                        <a:gd name="connsiteX8" fmla="*/ 105692 w 570365"/>
                        <a:gd name="connsiteY8" fmla="*/ 311943 h 319365"/>
                        <a:gd name="connsiteX9" fmla="*/ 73545 w 570365"/>
                        <a:gd name="connsiteY9" fmla="*/ 282178 h 319365"/>
                        <a:gd name="connsiteX10" fmla="*/ 234279 w 570365"/>
                        <a:gd name="connsiteY10" fmla="*/ 260747 h 319365"/>
                        <a:gd name="connsiteX11" fmla="*/ 348579 w 570365"/>
                        <a:gd name="connsiteY11" fmla="*/ 190500 h 319365"/>
                        <a:gd name="connsiteX12" fmla="*/ 209276 w 570365"/>
                        <a:gd name="connsiteY12" fmla="*/ 259556 h 319365"/>
                        <a:gd name="connsiteX13" fmla="*/ 68782 w 570365"/>
                        <a:gd name="connsiteY13" fmla="*/ 263128 h 319365"/>
                        <a:gd name="connsiteX14" fmla="*/ 5679 w 570365"/>
                        <a:gd name="connsiteY14" fmla="*/ 240506 h 319365"/>
                        <a:gd name="connsiteX0" fmla="*/ 5679 w 570365"/>
                        <a:gd name="connsiteY0" fmla="*/ 240506 h 319365"/>
                        <a:gd name="connsiteX1" fmla="*/ 206895 w 570365"/>
                        <a:gd name="connsiteY1" fmla="*/ 208359 h 319365"/>
                        <a:gd name="connsiteX2" fmla="*/ 343817 w 570365"/>
                        <a:gd name="connsiteY2" fmla="*/ 134540 h 319365"/>
                        <a:gd name="connsiteX3" fmla="*/ 302145 w 570365"/>
                        <a:gd name="connsiteY3" fmla="*/ 0 h 319365"/>
                        <a:gd name="connsiteX4" fmla="*/ 559320 w 570365"/>
                        <a:gd name="connsiteY4" fmla="*/ 5953 h 319365"/>
                        <a:gd name="connsiteX5" fmla="*/ 555748 w 570365"/>
                        <a:gd name="connsiteY5" fmla="*/ 154780 h 319365"/>
                        <a:gd name="connsiteX6" fmla="*/ 440257 w 570365"/>
                        <a:gd name="connsiteY6" fmla="*/ 283368 h 319365"/>
                        <a:gd name="connsiteX7" fmla="*/ 258092 w 570365"/>
                        <a:gd name="connsiteY7" fmla="*/ 307181 h 319365"/>
                        <a:gd name="connsiteX8" fmla="*/ 105692 w 570365"/>
                        <a:gd name="connsiteY8" fmla="*/ 311943 h 319365"/>
                        <a:gd name="connsiteX9" fmla="*/ 73545 w 570365"/>
                        <a:gd name="connsiteY9" fmla="*/ 282178 h 319365"/>
                        <a:gd name="connsiteX10" fmla="*/ 234279 w 570365"/>
                        <a:gd name="connsiteY10" fmla="*/ 260747 h 319365"/>
                        <a:gd name="connsiteX11" fmla="*/ 348579 w 570365"/>
                        <a:gd name="connsiteY11" fmla="*/ 190500 h 319365"/>
                        <a:gd name="connsiteX12" fmla="*/ 209276 w 570365"/>
                        <a:gd name="connsiteY12" fmla="*/ 259556 h 319365"/>
                        <a:gd name="connsiteX13" fmla="*/ 68782 w 570365"/>
                        <a:gd name="connsiteY13" fmla="*/ 263128 h 319365"/>
                        <a:gd name="connsiteX14" fmla="*/ 5679 w 570365"/>
                        <a:gd name="connsiteY14" fmla="*/ 240506 h 319365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</a:cxnLst>
                      <a:rect l="l" t="t" r="r" b="b"/>
                      <a:pathLst>
                        <a:path w="570365" h="319365">
                          <a:moveTo>
                            <a:pt x="5679" y="240506"/>
                          </a:moveTo>
                          <a:cubicBezTo>
                            <a:pt x="28698" y="231378"/>
                            <a:pt x="138633" y="195063"/>
                            <a:pt x="206895" y="208359"/>
                          </a:cubicBezTo>
                          <a:cubicBezTo>
                            <a:pt x="275157" y="221655"/>
                            <a:pt x="327942" y="169266"/>
                            <a:pt x="343817" y="134540"/>
                          </a:cubicBezTo>
                          <a:cubicBezTo>
                            <a:pt x="359692" y="99813"/>
                            <a:pt x="334094" y="38498"/>
                            <a:pt x="302145" y="0"/>
                          </a:cubicBezTo>
                          <a:cubicBezTo>
                            <a:pt x="387870" y="1984"/>
                            <a:pt x="478357" y="7541"/>
                            <a:pt x="559320" y="5953"/>
                          </a:cubicBezTo>
                          <a:cubicBezTo>
                            <a:pt x="557335" y="59332"/>
                            <a:pt x="587498" y="112116"/>
                            <a:pt x="555748" y="154780"/>
                          </a:cubicBezTo>
                          <a:cubicBezTo>
                            <a:pt x="523998" y="197444"/>
                            <a:pt x="489866" y="257968"/>
                            <a:pt x="440257" y="283368"/>
                          </a:cubicBezTo>
                          <a:cubicBezTo>
                            <a:pt x="390648" y="308768"/>
                            <a:pt x="310281" y="326230"/>
                            <a:pt x="258092" y="307181"/>
                          </a:cubicBezTo>
                          <a:cubicBezTo>
                            <a:pt x="208285" y="328613"/>
                            <a:pt x="136450" y="316110"/>
                            <a:pt x="105692" y="311943"/>
                          </a:cubicBezTo>
                          <a:cubicBezTo>
                            <a:pt x="74934" y="307776"/>
                            <a:pt x="52114" y="290711"/>
                            <a:pt x="73545" y="282178"/>
                          </a:cubicBezTo>
                          <a:cubicBezTo>
                            <a:pt x="94976" y="273645"/>
                            <a:pt x="184868" y="271264"/>
                            <a:pt x="234279" y="260747"/>
                          </a:cubicBezTo>
                          <a:cubicBezTo>
                            <a:pt x="283690" y="250230"/>
                            <a:pt x="356318" y="199231"/>
                            <a:pt x="348579" y="190500"/>
                          </a:cubicBezTo>
                          <a:cubicBezTo>
                            <a:pt x="308694" y="224632"/>
                            <a:pt x="255909" y="253404"/>
                            <a:pt x="209276" y="259556"/>
                          </a:cubicBezTo>
                          <a:cubicBezTo>
                            <a:pt x="162643" y="265708"/>
                            <a:pt x="102715" y="266303"/>
                            <a:pt x="68782" y="263128"/>
                          </a:cubicBezTo>
                          <a:cubicBezTo>
                            <a:pt x="34849" y="259953"/>
                            <a:pt x="-17340" y="249634"/>
                            <a:pt x="5679" y="240506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ED987C"/>
                        </a:gs>
                        <a:gs pos="100000">
                          <a:srgbClr val="F3E0CF"/>
                        </a:gs>
                      </a:gsLst>
                      <a:lin ang="0" scaled="1"/>
                    </a:gradFill>
                    <a:ln w="3175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4" name="Rounded Rectangle 27"/>
                    <p:cNvSpPr/>
                    <p:nvPr/>
                  </p:nvSpPr>
                  <p:spPr>
                    <a:xfrm rot="19965825">
                      <a:off x="3783171" y="3903194"/>
                      <a:ext cx="66713" cy="30497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66713" h="30497">
                          <a:moveTo>
                            <a:pt x="5" y="9107"/>
                          </a:moveTo>
                          <a:cubicBezTo>
                            <a:pt x="252" y="5996"/>
                            <a:pt x="11683" y="2756"/>
                            <a:pt x="19636" y="2756"/>
                          </a:cubicBezTo>
                          <a:cubicBezTo>
                            <a:pt x="29236" y="2756"/>
                            <a:pt x="30881" y="0"/>
                            <a:pt x="40481" y="0"/>
                          </a:cubicBezTo>
                          <a:cubicBezTo>
                            <a:pt x="48434" y="0"/>
                            <a:pt x="57605" y="1154"/>
                            <a:pt x="57605" y="9107"/>
                          </a:cubicBezTo>
                          <a:lnTo>
                            <a:pt x="66713" y="4421"/>
                          </a:lnTo>
                          <a:cubicBezTo>
                            <a:pt x="66713" y="12374"/>
                            <a:pt x="56933" y="30497"/>
                            <a:pt x="48980" y="30497"/>
                          </a:cubicBezTo>
                          <a:lnTo>
                            <a:pt x="18157" y="21422"/>
                          </a:lnTo>
                          <a:cubicBezTo>
                            <a:pt x="10204" y="21422"/>
                            <a:pt x="-242" y="12218"/>
                            <a:pt x="5" y="9107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5" name="Rounded Rectangle 27"/>
                    <p:cNvSpPr/>
                    <p:nvPr/>
                  </p:nvSpPr>
                  <p:spPr>
                    <a:xfrm rot="19127454">
                      <a:off x="3864370" y="3938934"/>
                      <a:ext cx="58548" cy="49153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15827 h 37217"/>
                        <a:gd name="connsiteX1" fmla="*/ 19636 w 66713"/>
                        <a:gd name="connsiteY1" fmla="*/ 9476 h 37217"/>
                        <a:gd name="connsiteX2" fmla="*/ 40037 w 66713"/>
                        <a:gd name="connsiteY2" fmla="*/ 0 h 37217"/>
                        <a:gd name="connsiteX3" fmla="*/ 57605 w 66713"/>
                        <a:gd name="connsiteY3" fmla="*/ 15827 h 37217"/>
                        <a:gd name="connsiteX4" fmla="*/ 66713 w 66713"/>
                        <a:gd name="connsiteY4" fmla="*/ 11141 h 37217"/>
                        <a:gd name="connsiteX5" fmla="*/ 48980 w 66713"/>
                        <a:gd name="connsiteY5" fmla="*/ 37217 h 37217"/>
                        <a:gd name="connsiteX6" fmla="*/ 18157 w 66713"/>
                        <a:gd name="connsiteY6" fmla="*/ 28142 h 37217"/>
                        <a:gd name="connsiteX7" fmla="*/ 5 w 66713"/>
                        <a:gd name="connsiteY7" fmla="*/ 15827 h 37217"/>
                        <a:gd name="connsiteX0" fmla="*/ 5 w 57605"/>
                        <a:gd name="connsiteY0" fmla="*/ 15890 h 37280"/>
                        <a:gd name="connsiteX1" fmla="*/ 19636 w 57605"/>
                        <a:gd name="connsiteY1" fmla="*/ 9539 h 37280"/>
                        <a:gd name="connsiteX2" fmla="*/ 40037 w 57605"/>
                        <a:gd name="connsiteY2" fmla="*/ 63 h 37280"/>
                        <a:gd name="connsiteX3" fmla="*/ 57605 w 57605"/>
                        <a:gd name="connsiteY3" fmla="*/ 15890 h 37280"/>
                        <a:gd name="connsiteX4" fmla="*/ 57533 w 57605"/>
                        <a:gd name="connsiteY4" fmla="*/ 0 h 37280"/>
                        <a:gd name="connsiteX5" fmla="*/ 48980 w 57605"/>
                        <a:gd name="connsiteY5" fmla="*/ 37280 h 37280"/>
                        <a:gd name="connsiteX6" fmla="*/ 18157 w 57605"/>
                        <a:gd name="connsiteY6" fmla="*/ 28205 h 37280"/>
                        <a:gd name="connsiteX7" fmla="*/ 5 w 57605"/>
                        <a:gd name="connsiteY7" fmla="*/ 15890 h 37280"/>
                        <a:gd name="connsiteX0" fmla="*/ 119 w 57719"/>
                        <a:gd name="connsiteY0" fmla="*/ 15890 h 37280"/>
                        <a:gd name="connsiteX1" fmla="*/ 26810 w 57719"/>
                        <a:gd name="connsiteY1" fmla="*/ 1477 h 37280"/>
                        <a:gd name="connsiteX2" fmla="*/ 40151 w 57719"/>
                        <a:gd name="connsiteY2" fmla="*/ 63 h 37280"/>
                        <a:gd name="connsiteX3" fmla="*/ 57719 w 57719"/>
                        <a:gd name="connsiteY3" fmla="*/ 15890 h 37280"/>
                        <a:gd name="connsiteX4" fmla="*/ 57647 w 57719"/>
                        <a:gd name="connsiteY4" fmla="*/ 0 h 37280"/>
                        <a:gd name="connsiteX5" fmla="*/ 49094 w 57719"/>
                        <a:gd name="connsiteY5" fmla="*/ 37280 h 37280"/>
                        <a:gd name="connsiteX6" fmla="*/ 18271 w 57719"/>
                        <a:gd name="connsiteY6" fmla="*/ 28205 h 37280"/>
                        <a:gd name="connsiteX7" fmla="*/ 119 w 57719"/>
                        <a:gd name="connsiteY7" fmla="*/ 15890 h 37280"/>
                        <a:gd name="connsiteX0" fmla="*/ 119 w 58548"/>
                        <a:gd name="connsiteY0" fmla="*/ 27763 h 49153"/>
                        <a:gd name="connsiteX1" fmla="*/ 26810 w 58548"/>
                        <a:gd name="connsiteY1" fmla="*/ 13350 h 49153"/>
                        <a:gd name="connsiteX2" fmla="*/ 40151 w 58548"/>
                        <a:gd name="connsiteY2" fmla="*/ 11936 h 49153"/>
                        <a:gd name="connsiteX3" fmla="*/ 57719 w 58548"/>
                        <a:gd name="connsiteY3" fmla="*/ 27763 h 49153"/>
                        <a:gd name="connsiteX4" fmla="*/ 58548 w 58548"/>
                        <a:gd name="connsiteY4" fmla="*/ 0 h 49153"/>
                        <a:gd name="connsiteX5" fmla="*/ 49094 w 58548"/>
                        <a:gd name="connsiteY5" fmla="*/ 49153 h 49153"/>
                        <a:gd name="connsiteX6" fmla="*/ 18271 w 58548"/>
                        <a:gd name="connsiteY6" fmla="*/ 40078 h 49153"/>
                        <a:gd name="connsiteX7" fmla="*/ 119 w 58548"/>
                        <a:gd name="connsiteY7" fmla="*/ 27763 h 491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58548" h="49153">
                          <a:moveTo>
                            <a:pt x="119" y="27763"/>
                          </a:moveTo>
                          <a:cubicBezTo>
                            <a:pt x="1542" y="23308"/>
                            <a:pt x="18857" y="13350"/>
                            <a:pt x="26810" y="13350"/>
                          </a:cubicBezTo>
                          <a:cubicBezTo>
                            <a:pt x="36410" y="13350"/>
                            <a:pt x="30551" y="11936"/>
                            <a:pt x="40151" y="11936"/>
                          </a:cubicBezTo>
                          <a:cubicBezTo>
                            <a:pt x="48104" y="11936"/>
                            <a:pt x="57719" y="19810"/>
                            <a:pt x="57719" y="27763"/>
                          </a:cubicBezTo>
                          <a:cubicBezTo>
                            <a:pt x="57695" y="22466"/>
                            <a:pt x="58572" y="5297"/>
                            <a:pt x="58548" y="0"/>
                          </a:cubicBezTo>
                          <a:cubicBezTo>
                            <a:pt x="58548" y="7953"/>
                            <a:pt x="57047" y="49153"/>
                            <a:pt x="49094" y="49153"/>
                          </a:cubicBezTo>
                          <a:lnTo>
                            <a:pt x="18271" y="40078"/>
                          </a:lnTo>
                          <a:cubicBezTo>
                            <a:pt x="10318" y="40078"/>
                            <a:pt x="-1304" y="32218"/>
                            <a:pt x="119" y="27763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</p:grpSp>
              <p:grpSp>
                <p:nvGrpSpPr>
                  <p:cNvPr id="49" name="Group 48"/>
                  <p:cNvGrpSpPr/>
                  <p:nvPr/>
                </p:nvGrpSpPr>
                <p:grpSpPr>
                  <a:xfrm>
                    <a:off x="5968328" y="3532264"/>
                    <a:ext cx="856962" cy="509466"/>
                    <a:chOff x="5968328" y="3532264"/>
                    <a:chExt cx="856962" cy="509466"/>
                  </a:xfrm>
                </p:grpSpPr>
                <p:sp>
                  <p:nvSpPr>
                    <p:cNvPr id="50" name="Freeform 49"/>
                    <p:cNvSpPr/>
                    <p:nvPr/>
                  </p:nvSpPr>
                  <p:spPr>
                    <a:xfrm>
                      <a:off x="5968328" y="3532264"/>
                      <a:ext cx="856962" cy="502318"/>
                    </a:xfrm>
                    <a:custGeom>
                      <a:avLst/>
                      <a:gdLst>
                        <a:gd name="connsiteX0" fmla="*/ 540802 w 856945"/>
                        <a:gd name="connsiteY0" fmla="*/ 127717 h 502318"/>
                        <a:gd name="connsiteX1" fmla="*/ 509846 w 856945"/>
                        <a:gd name="connsiteY1" fmla="*/ 265830 h 502318"/>
                        <a:gd name="connsiteX2" fmla="*/ 277674 w 856945"/>
                        <a:gd name="connsiteY2" fmla="*/ 370605 h 502318"/>
                        <a:gd name="connsiteX3" fmla="*/ 3830 w 856945"/>
                        <a:gd name="connsiteY3" fmla="*/ 459902 h 502318"/>
                        <a:gd name="connsiteX4" fmla="*/ 124083 w 856945"/>
                        <a:gd name="connsiteY4" fmla="*/ 465855 h 502318"/>
                        <a:gd name="connsiteX5" fmla="*/ 220524 w 856945"/>
                        <a:gd name="connsiteY5" fmla="*/ 415849 h 502318"/>
                        <a:gd name="connsiteX6" fmla="*/ 414596 w 856945"/>
                        <a:gd name="connsiteY6" fmla="*/ 392036 h 502318"/>
                        <a:gd name="connsiteX7" fmla="*/ 274102 w 856945"/>
                        <a:gd name="connsiteY7" fmla="*/ 421802 h 502318"/>
                        <a:gd name="connsiteX8" fmla="*/ 151468 w 856945"/>
                        <a:gd name="connsiteY8" fmla="*/ 461092 h 502318"/>
                        <a:gd name="connsiteX9" fmla="*/ 163374 w 856945"/>
                        <a:gd name="connsiteY9" fmla="*/ 478952 h 502318"/>
                        <a:gd name="connsiteX10" fmla="*/ 262196 w 856945"/>
                        <a:gd name="connsiteY10" fmla="*/ 430136 h 502318"/>
                        <a:gd name="connsiteX11" fmla="*/ 386021 w 856945"/>
                        <a:gd name="connsiteY11" fmla="*/ 420611 h 502318"/>
                        <a:gd name="connsiteX12" fmla="*/ 278864 w 856945"/>
                        <a:gd name="connsiteY12" fmla="*/ 439661 h 502318"/>
                        <a:gd name="connsiteX13" fmla="*/ 181233 w 856945"/>
                        <a:gd name="connsiteY13" fmla="*/ 483714 h 502318"/>
                        <a:gd name="connsiteX14" fmla="*/ 264577 w 856945"/>
                        <a:gd name="connsiteY14" fmla="*/ 490858 h 502318"/>
                        <a:gd name="connsiteX15" fmla="*/ 433646 w 856945"/>
                        <a:gd name="connsiteY15" fmla="*/ 495620 h 502318"/>
                        <a:gd name="connsiteX16" fmla="*/ 647958 w 856945"/>
                        <a:gd name="connsiteY16" fmla="*/ 390845 h 502318"/>
                        <a:gd name="connsiteX17" fmla="*/ 695583 w 856945"/>
                        <a:gd name="connsiteY17" fmla="*/ 272974 h 502318"/>
                        <a:gd name="connsiteX18" fmla="*/ 853936 w 856945"/>
                        <a:gd name="connsiteY18" fmla="*/ 3892 h 502318"/>
                        <a:gd name="connsiteX19" fmla="*/ 540802 w 856945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74119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62213 w 856962"/>
                        <a:gd name="connsiteY10" fmla="*/ 430136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39661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74119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39661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74119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39661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74119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39661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56260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39661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56260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44424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56260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44424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56260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2042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44424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56260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5614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44424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  <a:gd name="connsiteX0" fmla="*/ 540819 w 856962"/>
                        <a:gd name="connsiteY0" fmla="*/ 127717 h 502318"/>
                        <a:gd name="connsiteX1" fmla="*/ 509863 w 856962"/>
                        <a:gd name="connsiteY1" fmla="*/ 265830 h 502318"/>
                        <a:gd name="connsiteX2" fmla="*/ 277691 w 856962"/>
                        <a:gd name="connsiteY2" fmla="*/ 370605 h 502318"/>
                        <a:gd name="connsiteX3" fmla="*/ 3847 w 856962"/>
                        <a:gd name="connsiteY3" fmla="*/ 459902 h 502318"/>
                        <a:gd name="connsiteX4" fmla="*/ 124100 w 856962"/>
                        <a:gd name="connsiteY4" fmla="*/ 465855 h 502318"/>
                        <a:gd name="connsiteX5" fmla="*/ 224113 w 856962"/>
                        <a:gd name="connsiteY5" fmla="*/ 422993 h 502318"/>
                        <a:gd name="connsiteX6" fmla="*/ 414613 w 856962"/>
                        <a:gd name="connsiteY6" fmla="*/ 392036 h 502318"/>
                        <a:gd name="connsiteX7" fmla="*/ 256260 w 856962"/>
                        <a:gd name="connsiteY7" fmla="*/ 421802 h 502318"/>
                        <a:gd name="connsiteX8" fmla="*/ 151485 w 856962"/>
                        <a:gd name="connsiteY8" fmla="*/ 461092 h 502318"/>
                        <a:gd name="connsiteX9" fmla="*/ 163391 w 856962"/>
                        <a:gd name="connsiteY9" fmla="*/ 478952 h 502318"/>
                        <a:gd name="connsiteX10" fmla="*/ 255069 w 856962"/>
                        <a:gd name="connsiteY10" fmla="*/ 445614 h 502318"/>
                        <a:gd name="connsiteX11" fmla="*/ 386038 w 856962"/>
                        <a:gd name="connsiteY11" fmla="*/ 420611 h 502318"/>
                        <a:gd name="connsiteX12" fmla="*/ 278881 w 856962"/>
                        <a:gd name="connsiteY12" fmla="*/ 444424 h 502318"/>
                        <a:gd name="connsiteX13" fmla="*/ 181250 w 856962"/>
                        <a:gd name="connsiteY13" fmla="*/ 483714 h 502318"/>
                        <a:gd name="connsiteX14" fmla="*/ 264594 w 856962"/>
                        <a:gd name="connsiteY14" fmla="*/ 490858 h 502318"/>
                        <a:gd name="connsiteX15" fmla="*/ 433663 w 856962"/>
                        <a:gd name="connsiteY15" fmla="*/ 495620 h 502318"/>
                        <a:gd name="connsiteX16" fmla="*/ 647975 w 856962"/>
                        <a:gd name="connsiteY16" fmla="*/ 390845 h 502318"/>
                        <a:gd name="connsiteX17" fmla="*/ 695600 w 856962"/>
                        <a:gd name="connsiteY17" fmla="*/ 272974 h 502318"/>
                        <a:gd name="connsiteX18" fmla="*/ 853953 w 856962"/>
                        <a:gd name="connsiteY18" fmla="*/ 3892 h 502318"/>
                        <a:gd name="connsiteX19" fmla="*/ 540819 w 856962"/>
                        <a:gd name="connsiteY19" fmla="*/ 127717 h 50231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</a:cxnLst>
                      <a:rect l="l" t="t" r="r" b="b"/>
                      <a:pathLst>
                        <a:path w="856962" h="502318">
                          <a:moveTo>
                            <a:pt x="540819" y="127717"/>
                          </a:moveTo>
                          <a:cubicBezTo>
                            <a:pt x="483471" y="171373"/>
                            <a:pt x="553718" y="225349"/>
                            <a:pt x="509863" y="265830"/>
                          </a:cubicBezTo>
                          <a:cubicBezTo>
                            <a:pt x="466008" y="306311"/>
                            <a:pt x="362027" y="338260"/>
                            <a:pt x="277691" y="370605"/>
                          </a:cubicBezTo>
                          <a:cubicBezTo>
                            <a:pt x="193355" y="402950"/>
                            <a:pt x="29445" y="444027"/>
                            <a:pt x="3847" y="459902"/>
                          </a:cubicBezTo>
                          <a:cubicBezTo>
                            <a:pt x="-21751" y="475777"/>
                            <a:pt x="87389" y="472006"/>
                            <a:pt x="124100" y="465855"/>
                          </a:cubicBezTo>
                          <a:cubicBezTo>
                            <a:pt x="160811" y="459704"/>
                            <a:pt x="169741" y="443630"/>
                            <a:pt x="224113" y="422993"/>
                          </a:cubicBezTo>
                          <a:cubicBezTo>
                            <a:pt x="278485" y="402356"/>
                            <a:pt x="409255" y="392234"/>
                            <a:pt x="414613" y="392036"/>
                          </a:cubicBezTo>
                          <a:cubicBezTo>
                            <a:pt x="419971" y="391838"/>
                            <a:pt x="300115" y="410293"/>
                            <a:pt x="256260" y="421802"/>
                          </a:cubicBezTo>
                          <a:cubicBezTo>
                            <a:pt x="212405" y="433311"/>
                            <a:pt x="166963" y="451567"/>
                            <a:pt x="151485" y="461092"/>
                          </a:cubicBezTo>
                          <a:cubicBezTo>
                            <a:pt x="136007" y="470617"/>
                            <a:pt x="146127" y="481532"/>
                            <a:pt x="163391" y="478952"/>
                          </a:cubicBezTo>
                          <a:cubicBezTo>
                            <a:pt x="180655" y="476372"/>
                            <a:pt x="220341" y="462481"/>
                            <a:pt x="255069" y="445614"/>
                          </a:cubicBezTo>
                          <a:cubicBezTo>
                            <a:pt x="289797" y="428747"/>
                            <a:pt x="382069" y="420809"/>
                            <a:pt x="386038" y="420611"/>
                          </a:cubicBezTo>
                          <a:cubicBezTo>
                            <a:pt x="390007" y="420413"/>
                            <a:pt x="313012" y="433907"/>
                            <a:pt x="278881" y="444424"/>
                          </a:cubicBezTo>
                          <a:cubicBezTo>
                            <a:pt x="244750" y="454941"/>
                            <a:pt x="183631" y="475975"/>
                            <a:pt x="181250" y="483714"/>
                          </a:cubicBezTo>
                          <a:cubicBezTo>
                            <a:pt x="178869" y="491453"/>
                            <a:pt x="222525" y="488874"/>
                            <a:pt x="264594" y="490858"/>
                          </a:cubicBezTo>
                          <a:cubicBezTo>
                            <a:pt x="306663" y="492842"/>
                            <a:pt x="369766" y="512289"/>
                            <a:pt x="433663" y="495620"/>
                          </a:cubicBezTo>
                          <a:cubicBezTo>
                            <a:pt x="497560" y="478951"/>
                            <a:pt x="604319" y="427953"/>
                            <a:pt x="647975" y="390845"/>
                          </a:cubicBezTo>
                          <a:cubicBezTo>
                            <a:pt x="691631" y="353737"/>
                            <a:pt x="661270" y="337466"/>
                            <a:pt x="695600" y="272974"/>
                          </a:cubicBezTo>
                          <a:cubicBezTo>
                            <a:pt x="729930" y="208482"/>
                            <a:pt x="879948" y="29292"/>
                            <a:pt x="853953" y="3892"/>
                          </a:cubicBezTo>
                          <a:cubicBezTo>
                            <a:pt x="827958" y="-21508"/>
                            <a:pt x="598167" y="84061"/>
                            <a:pt x="540819" y="127717"/>
                          </a:cubicBezTo>
                          <a:close/>
                        </a:path>
                      </a:pathLst>
                    </a:custGeom>
                    <a:gradFill>
                      <a:gsLst>
                        <a:gs pos="0">
                          <a:srgbClr val="ED987C"/>
                        </a:gs>
                        <a:gs pos="100000">
                          <a:srgbClr val="F3E0CF"/>
                        </a:gs>
                      </a:gsLst>
                      <a:lin ang="0" scaled="1"/>
                    </a:gradFill>
                    <a:ln w="3175">
                      <a:solidFill>
                        <a:schemeClr val="accent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1" name="Rounded Rectangle 27"/>
                    <p:cNvSpPr/>
                    <p:nvPr/>
                  </p:nvSpPr>
                  <p:spPr>
                    <a:xfrm rot="19851504">
                      <a:off x="6127715" y="3992577"/>
                      <a:ext cx="72000" cy="49153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15827 h 37217"/>
                        <a:gd name="connsiteX1" fmla="*/ 19636 w 66713"/>
                        <a:gd name="connsiteY1" fmla="*/ 9476 h 37217"/>
                        <a:gd name="connsiteX2" fmla="*/ 40037 w 66713"/>
                        <a:gd name="connsiteY2" fmla="*/ 0 h 37217"/>
                        <a:gd name="connsiteX3" fmla="*/ 57605 w 66713"/>
                        <a:gd name="connsiteY3" fmla="*/ 15827 h 37217"/>
                        <a:gd name="connsiteX4" fmla="*/ 66713 w 66713"/>
                        <a:gd name="connsiteY4" fmla="*/ 11141 h 37217"/>
                        <a:gd name="connsiteX5" fmla="*/ 48980 w 66713"/>
                        <a:gd name="connsiteY5" fmla="*/ 37217 h 37217"/>
                        <a:gd name="connsiteX6" fmla="*/ 18157 w 66713"/>
                        <a:gd name="connsiteY6" fmla="*/ 28142 h 37217"/>
                        <a:gd name="connsiteX7" fmla="*/ 5 w 66713"/>
                        <a:gd name="connsiteY7" fmla="*/ 15827 h 37217"/>
                        <a:gd name="connsiteX0" fmla="*/ 5 w 57605"/>
                        <a:gd name="connsiteY0" fmla="*/ 15890 h 37280"/>
                        <a:gd name="connsiteX1" fmla="*/ 19636 w 57605"/>
                        <a:gd name="connsiteY1" fmla="*/ 9539 h 37280"/>
                        <a:gd name="connsiteX2" fmla="*/ 40037 w 57605"/>
                        <a:gd name="connsiteY2" fmla="*/ 63 h 37280"/>
                        <a:gd name="connsiteX3" fmla="*/ 57605 w 57605"/>
                        <a:gd name="connsiteY3" fmla="*/ 15890 h 37280"/>
                        <a:gd name="connsiteX4" fmla="*/ 57533 w 57605"/>
                        <a:gd name="connsiteY4" fmla="*/ 0 h 37280"/>
                        <a:gd name="connsiteX5" fmla="*/ 48980 w 57605"/>
                        <a:gd name="connsiteY5" fmla="*/ 37280 h 37280"/>
                        <a:gd name="connsiteX6" fmla="*/ 18157 w 57605"/>
                        <a:gd name="connsiteY6" fmla="*/ 28205 h 37280"/>
                        <a:gd name="connsiteX7" fmla="*/ 5 w 57605"/>
                        <a:gd name="connsiteY7" fmla="*/ 15890 h 37280"/>
                        <a:gd name="connsiteX0" fmla="*/ 119 w 57719"/>
                        <a:gd name="connsiteY0" fmla="*/ 15890 h 37280"/>
                        <a:gd name="connsiteX1" fmla="*/ 26810 w 57719"/>
                        <a:gd name="connsiteY1" fmla="*/ 1477 h 37280"/>
                        <a:gd name="connsiteX2" fmla="*/ 40151 w 57719"/>
                        <a:gd name="connsiteY2" fmla="*/ 63 h 37280"/>
                        <a:gd name="connsiteX3" fmla="*/ 57719 w 57719"/>
                        <a:gd name="connsiteY3" fmla="*/ 15890 h 37280"/>
                        <a:gd name="connsiteX4" fmla="*/ 57647 w 57719"/>
                        <a:gd name="connsiteY4" fmla="*/ 0 h 37280"/>
                        <a:gd name="connsiteX5" fmla="*/ 49094 w 57719"/>
                        <a:gd name="connsiteY5" fmla="*/ 37280 h 37280"/>
                        <a:gd name="connsiteX6" fmla="*/ 18271 w 57719"/>
                        <a:gd name="connsiteY6" fmla="*/ 28205 h 37280"/>
                        <a:gd name="connsiteX7" fmla="*/ 119 w 57719"/>
                        <a:gd name="connsiteY7" fmla="*/ 15890 h 37280"/>
                        <a:gd name="connsiteX0" fmla="*/ 119 w 58548"/>
                        <a:gd name="connsiteY0" fmla="*/ 27763 h 49153"/>
                        <a:gd name="connsiteX1" fmla="*/ 26810 w 58548"/>
                        <a:gd name="connsiteY1" fmla="*/ 13350 h 49153"/>
                        <a:gd name="connsiteX2" fmla="*/ 40151 w 58548"/>
                        <a:gd name="connsiteY2" fmla="*/ 11936 h 49153"/>
                        <a:gd name="connsiteX3" fmla="*/ 57719 w 58548"/>
                        <a:gd name="connsiteY3" fmla="*/ 27763 h 49153"/>
                        <a:gd name="connsiteX4" fmla="*/ 58548 w 58548"/>
                        <a:gd name="connsiteY4" fmla="*/ 0 h 49153"/>
                        <a:gd name="connsiteX5" fmla="*/ 49094 w 58548"/>
                        <a:gd name="connsiteY5" fmla="*/ 49153 h 49153"/>
                        <a:gd name="connsiteX6" fmla="*/ 18271 w 58548"/>
                        <a:gd name="connsiteY6" fmla="*/ 40078 h 49153"/>
                        <a:gd name="connsiteX7" fmla="*/ 119 w 58548"/>
                        <a:gd name="connsiteY7" fmla="*/ 27763 h 491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58548" h="49153">
                          <a:moveTo>
                            <a:pt x="119" y="27763"/>
                          </a:moveTo>
                          <a:cubicBezTo>
                            <a:pt x="1542" y="23308"/>
                            <a:pt x="18857" y="13350"/>
                            <a:pt x="26810" y="13350"/>
                          </a:cubicBezTo>
                          <a:cubicBezTo>
                            <a:pt x="36410" y="13350"/>
                            <a:pt x="30551" y="11936"/>
                            <a:pt x="40151" y="11936"/>
                          </a:cubicBezTo>
                          <a:cubicBezTo>
                            <a:pt x="48104" y="11936"/>
                            <a:pt x="57719" y="19810"/>
                            <a:pt x="57719" y="27763"/>
                          </a:cubicBezTo>
                          <a:cubicBezTo>
                            <a:pt x="57695" y="22466"/>
                            <a:pt x="58572" y="5297"/>
                            <a:pt x="58548" y="0"/>
                          </a:cubicBezTo>
                          <a:cubicBezTo>
                            <a:pt x="58548" y="7953"/>
                            <a:pt x="57047" y="49153"/>
                            <a:pt x="49094" y="49153"/>
                          </a:cubicBezTo>
                          <a:lnTo>
                            <a:pt x="18271" y="40078"/>
                          </a:lnTo>
                          <a:cubicBezTo>
                            <a:pt x="10318" y="40078"/>
                            <a:pt x="-1304" y="32218"/>
                            <a:pt x="119" y="27763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  <p:sp>
                  <p:nvSpPr>
                    <p:cNvPr id="52" name="Rounded Rectangle 27"/>
                    <p:cNvSpPr/>
                    <p:nvPr/>
                  </p:nvSpPr>
                  <p:spPr>
                    <a:xfrm rot="19851504">
                      <a:off x="6070316" y="3986223"/>
                      <a:ext cx="72000" cy="49153"/>
                    </a:xfrm>
                    <a:custGeom>
                      <a:avLst/>
                      <a:gdLst>
                        <a:gd name="connsiteX0" fmla="*/ 0 w 57600"/>
                        <a:gd name="connsiteY0" fmla="*/ 14400 h 28800"/>
                        <a:gd name="connsiteX1" fmla="*/ 14400 w 57600"/>
                        <a:gd name="connsiteY1" fmla="*/ 0 h 28800"/>
                        <a:gd name="connsiteX2" fmla="*/ 43200 w 57600"/>
                        <a:gd name="connsiteY2" fmla="*/ 0 h 28800"/>
                        <a:gd name="connsiteX3" fmla="*/ 57600 w 57600"/>
                        <a:gd name="connsiteY3" fmla="*/ 14400 h 28800"/>
                        <a:gd name="connsiteX4" fmla="*/ 57600 w 57600"/>
                        <a:gd name="connsiteY4" fmla="*/ 14400 h 28800"/>
                        <a:gd name="connsiteX5" fmla="*/ 43200 w 57600"/>
                        <a:gd name="connsiteY5" fmla="*/ 28800 h 28800"/>
                        <a:gd name="connsiteX6" fmla="*/ 14400 w 57600"/>
                        <a:gd name="connsiteY6" fmla="*/ 28800 h 28800"/>
                        <a:gd name="connsiteX7" fmla="*/ 0 w 57600"/>
                        <a:gd name="connsiteY7" fmla="*/ 14400 h 28800"/>
                        <a:gd name="connsiteX0" fmla="*/ 70 w 57670"/>
                        <a:gd name="connsiteY0" fmla="*/ 14400 h 28800"/>
                        <a:gd name="connsiteX1" fmla="*/ 19701 w 57670"/>
                        <a:gd name="connsiteY1" fmla="*/ 8049 h 28800"/>
                        <a:gd name="connsiteX2" fmla="*/ 43270 w 57670"/>
                        <a:gd name="connsiteY2" fmla="*/ 0 h 28800"/>
                        <a:gd name="connsiteX3" fmla="*/ 57670 w 57670"/>
                        <a:gd name="connsiteY3" fmla="*/ 14400 h 28800"/>
                        <a:gd name="connsiteX4" fmla="*/ 57670 w 57670"/>
                        <a:gd name="connsiteY4" fmla="*/ 14400 h 28800"/>
                        <a:gd name="connsiteX5" fmla="*/ 43270 w 57670"/>
                        <a:gd name="connsiteY5" fmla="*/ 28800 h 28800"/>
                        <a:gd name="connsiteX6" fmla="*/ 14470 w 57670"/>
                        <a:gd name="connsiteY6" fmla="*/ 28800 h 28800"/>
                        <a:gd name="connsiteX7" fmla="*/ 70 w 57670"/>
                        <a:gd name="connsiteY7" fmla="*/ 14400 h 28800"/>
                        <a:gd name="connsiteX0" fmla="*/ 5 w 57605"/>
                        <a:gd name="connsiteY0" fmla="*/ 14400 h 28800"/>
                        <a:gd name="connsiteX1" fmla="*/ 19636 w 57605"/>
                        <a:gd name="connsiteY1" fmla="*/ 8049 h 28800"/>
                        <a:gd name="connsiteX2" fmla="*/ 43205 w 57605"/>
                        <a:gd name="connsiteY2" fmla="*/ 0 h 28800"/>
                        <a:gd name="connsiteX3" fmla="*/ 57605 w 57605"/>
                        <a:gd name="connsiteY3" fmla="*/ 14400 h 28800"/>
                        <a:gd name="connsiteX4" fmla="*/ 57605 w 57605"/>
                        <a:gd name="connsiteY4" fmla="*/ 14400 h 28800"/>
                        <a:gd name="connsiteX5" fmla="*/ 43205 w 57605"/>
                        <a:gd name="connsiteY5" fmla="*/ 28800 h 28800"/>
                        <a:gd name="connsiteX6" fmla="*/ 18157 w 57605"/>
                        <a:gd name="connsiteY6" fmla="*/ 26715 h 28800"/>
                        <a:gd name="connsiteX7" fmla="*/ 5 w 57605"/>
                        <a:gd name="connsiteY7" fmla="*/ 14400 h 28800"/>
                        <a:gd name="connsiteX0" fmla="*/ 5 w 57605"/>
                        <a:gd name="connsiteY0" fmla="*/ 9107 h 23507"/>
                        <a:gd name="connsiteX1" fmla="*/ 19636 w 57605"/>
                        <a:gd name="connsiteY1" fmla="*/ 2756 h 23507"/>
                        <a:gd name="connsiteX2" fmla="*/ 40481 w 57605"/>
                        <a:gd name="connsiteY2" fmla="*/ 0 h 23507"/>
                        <a:gd name="connsiteX3" fmla="*/ 57605 w 57605"/>
                        <a:gd name="connsiteY3" fmla="*/ 9107 h 23507"/>
                        <a:gd name="connsiteX4" fmla="*/ 57605 w 57605"/>
                        <a:gd name="connsiteY4" fmla="*/ 9107 h 23507"/>
                        <a:gd name="connsiteX5" fmla="*/ 43205 w 57605"/>
                        <a:gd name="connsiteY5" fmla="*/ 23507 h 23507"/>
                        <a:gd name="connsiteX6" fmla="*/ 18157 w 57605"/>
                        <a:gd name="connsiteY6" fmla="*/ 21422 h 23507"/>
                        <a:gd name="connsiteX7" fmla="*/ 5 w 57605"/>
                        <a:gd name="connsiteY7" fmla="*/ 9107 h 23507"/>
                        <a:gd name="connsiteX0" fmla="*/ 5 w 66713"/>
                        <a:gd name="connsiteY0" fmla="*/ 9107 h 23507"/>
                        <a:gd name="connsiteX1" fmla="*/ 19636 w 66713"/>
                        <a:gd name="connsiteY1" fmla="*/ 2756 h 23507"/>
                        <a:gd name="connsiteX2" fmla="*/ 40481 w 66713"/>
                        <a:gd name="connsiteY2" fmla="*/ 0 h 23507"/>
                        <a:gd name="connsiteX3" fmla="*/ 57605 w 66713"/>
                        <a:gd name="connsiteY3" fmla="*/ 9107 h 23507"/>
                        <a:gd name="connsiteX4" fmla="*/ 66713 w 66713"/>
                        <a:gd name="connsiteY4" fmla="*/ 4421 h 23507"/>
                        <a:gd name="connsiteX5" fmla="*/ 43205 w 66713"/>
                        <a:gd name="connsiteY5" fmla="*/ 23507 h 23507"/>
                        <a:gd name="connsiteX6" fmla="*/ 18157 w 66713"/>
                        <a:gd name="connsiteY6" fmla="*/ 21422 h 23507"/>
                        <a:gd name="connsiteX7" fmla="*/ 5 w 66713"/>
                        <a:gd name="connsiteY7" fmla="*/ 9107 h 23507"/>
                        <a:gd name="connsiteX0" fmla="*/ 5 w 66713"/>
                        <a:gd name="connsiteY0" fmla="*/ 9107 h 30497"/>
                        <a:gd name="connsiteX1" fmla="*/ 19636 w 66713"/>
                        <a:gd name="connsiteY1" fmla="*/ 2756 h 30497"/>
                        <a:gd name="connsiteX2" fmla="*/ 40481 w 66713"/>
                        <a:gd name="connsiteY2" fmla="*/ 0 h 30497"/>
                        <a:gd name="connsiteX3" fmla="*/ 57605 w 66713"/>
                        <a:gd name="connsiteY3" fmla="*/ 9107 h 30497"/>
                        <a:gd name="connsiteX4" fmla="*/ 66713 w 66713"/>
                        <a:gd name="connsiteY4" fmla="*/ 4421 h 30497"/>
                        <a:gd name="connsiteX5" fmla="*/ 48980 w 66713"/>
                        <a:gd name="connsiteY5" fmla="*/ 30497 h 30497"/>
                        <a:gd name="connsiteX6" fmla="*/ 18157 w 66713"/>
                        <a:gd name="connsiteY6" fmla="*/ 21422 h 30497"/>
                        <a:gd name="connsiteX7" fmla="*/ 5 w 66713"/>
                        <a:gd name="connsiteY7" fmla="*/ 9107 h 30497"/>
                        <a:gd name="connsiteX0" fmla="*/ 5 w 66713"/>
                        <a:gd name="connsiteY0" fmla="*/ 15827 h 37217"/>
                        <a:gd name="connsiteX1" fmla="*/ 19636 w 66713"/>
                        <a:gd name="connsiteY1" fmla="*/ 9476 h 37217"/>
                        <a:gd name="connsiteX2" fmla="*/ 40037 w 66713"/>
                        <a:gd name="connsiteY2" fmla="*/ 0 h 37217"/>
                        <a:gd name="connsiteX3" fmla="*/ 57605 w 66713"/>
                        <a:gd name="connsiteY3" fmla="*/ 15827 h 37217"/>
                        <a:gd name="connsiteX4" fmla="*/ 66713 w 66713"/>
                        <a:gd name="connsiteY4" fmla="*/ 11141 h 37217"/>
                        <a:gd name="connsiteX5" fmla="*/ 48980 w 66713"/>
                        <a:gd name="connsiteY5" fmla="*/ 37217 h 37217"/>
                        <a:gd name="connsiteX6" fmla="*/ 18157 w 66713"/>
                        <a:gd name="connsiteY6" fmla="*/ 28142 h 37217"/>
                        <a:gd name="connsiteX7" fmla="*/ 5 w 66713"/>
                        <a:gd name="connsiteY7" fmla="*/ 15827 h 37217"/>
                        <a:gd name="connsiteX0" fmla="*/ 5 w 57605"/>
                        <a:gd name="connsiteY0" fmla="*/ 15890 h 37280"/>
                        <a:gd name="connsiteX1" fmla="*/ 19636 w 57605"/>
                        <a:gd name="connsiteY1" fmla="*/ 9539 h 37280"/>
                        <a:gd name="connsiteX2" fmla="*/ 40037 w 57605"/>
                        <a:gd name="connsiteY2" fmla="*/ 63 h 37280"/>
                        <a:gd name="connsiteX3" fmla="*/ 57605 w 57605"/>
                        <a:gd name="connsiteY3" fmla="*/ 15890 h 37280"/>
                        <a:gd name="connsiteX4" fmla="*/ 57533 w 57605"/>
                        <a:gd name="connsiteY4" fmla="*/ 0 h 37280"/>
                        <a:gd name="connsiteX5" fmla="*/ 48980 w 57605"/>
                        <a:gd name="connsiteY5" fmla="*/ 37280 h 37280"/>
                        <a:gd name="connsiteX6" fmla="*/ 18157 w 57605"/>
                        <a:gd name="connsiteY6" fmla="*/ 28205 h 37280"/>
                        <a:gd name="connsiteX7" fmla="*/ 5 w 57605"/>
                        <a:gd name="connsiteY7" fmla="*/ 15890 h 37280"/>
                        <a:gd name="connsiteX0" fmla="*/ 119 w 57719"/>
                        <a:gd name="connsiteY0" fmla="*/ 15890 h 37280"/>
                        <a:gd name="connsiteX1" fmla="*/ 26810 w 57719"/>
                        <a:gd name="connsiteY1" fmla="*/ 1477 h 37280"/>
                        <a:gd name="connsiteX2" fmla="*/ 40151 w 57719"/>
                        <a:gd name="connsiteY2" fmla="*/ 63 h 37280"/>
                        <a:gd name="connsiteX3" fmla="*/ 57719 w 57719"/>
                        <a:gd name="connsiteY3" fmla="*/ 15890 h 37280"/>
                        <a:gd name="connsiteX4" fmla="*/ 57647 w 57719"/>
                        <a:gd name="connsiteY4" fmla="*/ 0 h 37280"/>
                        <a:gd name="connsiteX5" fmla="*/ 49094 w 57719"/>
                        <a:gd name="connsiteY5" fmla="*/ 37280 h 37280"/>
                        <a:gd name="connsiteX6" fmla="*/ 18271 w 57719"/>
                        <a:gd name="connsiteY6" fmla="*/ 28205 h 37280"/>
                        <a:gd name="connsiteX7" fmla="*/ 119 w 57719"/>
                        <a:gd name="connsiteY7" fmla="*/ 15890 h 37280"/>
                        <a:gd name="connsiteX0" fmla="*/ 119 w 58548"/>
                        <a:gd name="connsiteY0" fmla="*/ 27763 h 49153"/>
                        <a:gd name="connsiteX1" fmla="*/ 26810 w 58548"/>
                        <a:gd name="connsiteY1" fmla="*/ 13350 h 49153"/>
                        <a:gd name="connsiteX2" fmla="*/ 40151 w 58548"/>
                        <a:gd name="connsiteY2" fmla="*/ 11936 h 49153"/>
                        <a:gd name="connsiteX3" fmla="*/ 57719 w 58548"/>
                        <a:gd name="connsiteY3" fmla="*/ 27763 h 49153"/>
                        <a:gd name="connsiteX4" fmla="*/ 58548 w 58548"/>
                        <a:gd name="connsiteY4" fmla="*/ 0 h 49153"/>
                        <a:gd name="connsiteX5" fmla="*/ 49094 w 58548"/>
                        <a:gd name="connsiteY5" fmla="*/ 49153 h 49153"/>
                        <a:gd name="connsiteX6" fmla="*/ 18271 w 58548"/>
                        <a:gd name="connsiteY6" fmla="*/ 40078 h 49153"/>
                        <a:gd name="connsiteX7" fmla="*/ 119 w 58548"/>
                        <a:gd name="connsiteY7" fmla="*/ 27763 h 491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58548" h="49153">
                          <a:moveTo>
                            <a:pt x="119" y="27763"/>
                          </a:moveTo>
                          <a:cubicBezTo>
                            <a:pt x="1542" y="23308"/>
                            <a:pt x="18857" y="13350"/>
                            <a:pt x="26810" y="13350"/>
                          </a:cubicBezTo>
                          <a:cubicBezTo>
                            <a:pt x="36410" y="13350"/>
                            <a:pt x="30551" y="11936"/>
                            <a:pt x="40151" y="11936"/>
                          </a:cubicBezTo>
                          <a:cubicBezTo>
                            <a:pt x="48104" y="11936"/>
                            <a:pt x="57719" y="19810"/>
                            <a:pt x="57719" y="27763"/>
                          </a:cubicBezTo>
                          <a:cubicBezTo>
                            <a:pt x="57695" y="22466"/>
                            <a:pt x="58572" y="5297"/>
                            <a:pt x="58548" y="0"/>
                          </a:cubicBezTo>
                          <a:cubicBezTo>
                            <a:pt x="58548" y="7953"/>
                            <a:pt x="57047" y="49153"/>
                            <a:pt x="49094" y="49153"/>
                          </a:cubicBezTo>
                          <a:lnTo>
                            <a:pt x="18271" y="40078"/>
                          </a:lnTo>
                          <a:cubicBezTo>
                            <a:pt x="10318" y="40078"/>
                            <a:pt x="-1304" y="32218"/>
                            <a:pt x="119" y="27763"/>
                          </a:cubicBezTo>
                          <a:close/>
                        </a:path>
                      </a:pathLst>
                    </a:custGeom>
                    <a:gradFill flip="none" rotWithShape="1"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0" scaled="1"/>
                      <a:tileRect/>
                    </a:gradFill>
                    <a:ln w="3175">
                      <a:solidFill>
                        <a:schemeClr val="bg1">
                          <a:lumMod val="6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NZ"/>
                    </a:p>
                  </p:txBody>
                </p:sp>
              </p:grpSp>
            </p:grpSp>
            <p:grpSp>
              <p:nvGrpSpPr>
                <p:cNvPr id="89" name="Group 88"/>
                <p:cNvGrpSpPr/>
                <p:nvPr/>
              </p:nvGrpSpPr>
              <p:grpSpPr>
                <a:xfrm>
                  <a:off x="2487111" y="1624791"/>
                  <a:ext cx="363476" cy="547901"/>
                  <a:chOff x="2487111" y="1624791"/>
                  <a:chExt cx="363476" cy="547901"/>
                </a:xfrm>
              </p:grpSpPr>
              <p:sp>
                <p:nvSpPr>
                  <p:cNvPr id="68" name="Freeform 67"/>
                  <p:cNvSpPr/>
                  <p:nvPr/>
                </p:nvSpPr>
                <p:spPr>
                  <a:xfrm>
                    <a:off x="2487111" y="1624791"/>
                    <a:ext cx="363476" cy="547901"/>
                  </a:xfrm>
                  <a:custGeom>
                    <a:avLst/>
                    <a:gdLst>
                      <a:gd name="connsiteX0" fmla="*/ 37429 w 362595"/>
                      <a:gd name="connsiteY0" fmla="*/ 527885 h 537800"/>
                      <a:gd name="connsiteX1" fmla="*/ 7612 w 362595"/>
                      <a:gd name="connsiteY1" fmla="*/ 233687 h 537800"/>
                      <a:gd name="connsiteX2" fmla="*/ 158687 w 362595"/>
                      <a:gd name="connsiteY2" fmla="*/ 22977 h 537800"/>
                      <a:gd name="connsiteX3" fmla="*/ 349518 w 362595"/>
                      <a:gd name="connsiteY3" fmla="*/ 20989 h 537800"/>
                      <a:gd name="connsiteX4" fmla="*/ 345542 w 362595"/>
                      <a:gd name="connsiteY4" fmla="*/ 160137 h 537800"/>
                      <a:gd name="connsiteX5" fmla="*/ 343554 w 362595"/>
                      <a:gd name="connsiteY5" fmla="*/ 289346 h 537800"/>
                      <a:gd name="connsiteX6" fmla="*/ 291871 w 362595"/>
                      <a:gd name="connsiteY6" fmla="*/ 500055 h 537800"/>
                      <a:gd name="connsiteX7" fmla="*/ 166638 w 362595"/>
                      <a:gd name="connsiteY7" fmla="*/ 472226 h 537800"/>
                      <a:gd name="connsiteX8" fmla="*/ 37429 w 362595"/>
                      <a:gd name="connsiteY8" fmla="*/ 527885 h 537800"/>
                      <a:gd name="connsiteX0" fmla="*/ 37429 w 362595"/>
                      <a:gd name="connsiteY0" fmla="*/ 537830 h 547745"/>
                      <a:gd name="connsiteX1" fmla="*/ 7612 w 362595"/>
                      <a:gd name="connsiteY1" fmla="*/ 243632 h 547745"/>
                      <a:gd name="connsiteX2" fmla="*/ 158687 w 362595"/>
                      <a:gd name="connsiteY2" fmla="*/ 32922 h 547745"/>
                      <a:gd name="connsiteX3" fmla="*/ 349518 w 362595"/>
                      <a:gd name="connsiteY3" fmla="*/ 30934 h 547745"/>
                      <a:gd name="connsiteX4" fmla="*/ 345542 w 362595"/>
                      <a:gd name="connsiteY4" fmla="*/ 170082 h 547745"/>
                      <a:gd name="connsiteX5" fmla="*/ 343554 w 362595"/>
                      <a:gd name="connsiteY5" fmla="*/ 299291 h 547745"/>
                      <a:gd name="connsiteX6" fmla="*/ 291871 w 362595"/>
                      <a:gd name="connsiteY6" fmla="*/ 510000 h 547745"/>
                      <a:gd name="connsiteX7" fmla="*/ 166638 w 362595"/>
                      <a:gd name="connsiteY7" fmla="*/ 482171 h 547745"/>
                      <a:gd name="connsiteX8" fmla="*/ 37429 w 362595"/>
                      <a:gd name="connsiteY8" fmla="*/ 537830 h 547745"/>
                      <a:gd name="connsiteX0" fmla="*/ 37429 w 368766"/>
                      <a:gd name="connsiteY0" fmla="*/ 546442 h 556357"/>
                      <a:gd name="connsiteX1" fmla="*/ 7612 w 368766"/>
                      <a:gd name="connsiteY1" fmla="*/ 252244 h 556357"/>
                      <a:gd name="connsiteX2" fmla="*/ 158687 w 368766"/>
                      <a:gd name="connsiteY2" fmla="*/ 41534 h 556357"/>
                      <a:gd name="connsiteX3" fmla="*/ 349518 w 368766"/>
                      <a:gd name="connsiteY3" fmla="*/ 39546 h 556357"/>
                      <a:gd name="connsiteX4" fmla="*/ 345542 w 368766"/>
                      <a:gd name="connsiteY4" fmla="*/ 178694 h 556357"/>
                      <a:gd name="connsiteX5" fmla="*/ 343554 w 368766"/>
                      <a:gd name="connsiteY5" fmla="*/ 307903 h 556357"/>
                      <a:gd name="connsiteX6" fmla="*/ 291871 w 368766"/>
                      <a:gd name="connsiteY6" fmla="*/ 518612 h 556357"/>
                      <a:gd name="connsiteX7" fmla="*/ 166638 w 368766"/>
                      <a:gd name="connsiteY7" fmla="*/ 490783 h 556357"/>
                      <a:gd name="connsiteX8" fmla="*/ 37429 w 368766"/>
                      <a:gd name="connsiteY8" fmla="*/ 546442 h 556357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7816"/>
                      <a:gd name="connsiteX1" fmla="*/ 7612 w 363476"/>
                      <a:gd name="connsiteY1" fmla="*/ 253703 h 557816"/>
                      <a:gd name="connsiteX2" fmla="*/ 158687 w 363476"/>
                      <a:gd name="connsiteY2" fmla="*/ 42993 h 557816"/>
                      <a:gd name="connsiteX3" fmla="*/ 349518 w 363476"/>
                      <a:gd name="connsiteY3" fmla="*/ 41005 h 557816"/>
                      <a:gd name="connsiteX4" fmla="*/ 345542 w 363476"/>
                      <a:gd name="connsiteY4" fmla="*/ 180153 h 557816"/>
                      <a:gd name="connsiteX5" fmla="*/ 343554 w 363476"/>
                      <a:gd name="connsiteY5" fmla="*/ 309362 h 557816"/>
                      <a:gd name="connsiteX6" fmla="*/ 291871 w 363476"/>
                      <a:gd name="connsiteY6" fmla="*/ 520071 h 557816"/>
                      <a:gd name="connsiteX7" fmla="*/ 166638 w 363476"/>
                      <a:gd name="connsiteY7" fmla="*/ 492242 h 557816"/>
                      <a:gd name="connsiteX8" fmla="*/ 37429 w 363476"/>
                      <a:gd name="connsiteY8" fmla="*/ 547901 h 557816"/>
                      <a:gd name="connsiteX0" fmla="*/ 37429 w 363476"/>
                      <a:gd name="connsiteY0" fmla="*/ 547901 h 558398"/>
                      <a:gd name="connsiteX1" fmla="*/ 7612 w 363476"/>
                      <a:gd name="connsiteY1" fmla="*/ 253703 h 558398"/>
                      <a:gd name="connsiteX2" fmla="*/ 158687 w 363476"/>
                      <a:gd name="connsiteY2" fmla="*/ 42993 h 558398"/>
                      <a:gd name="connsiteX3" fmla="*/ 349518 w 363476"/>
                      <a:gd name="connsiteY3" fmla="*/ 41005 h 558398"/>
                      <a:gd name="connsiteX4" fmla="*/ 345542 w 363476"/>
                      <a:gd name="connsiteY4" fmla="*/ 180153 h 558398"/>
                      <a:gd name="connsiteX5" fmla="*/ 343554 w 363476"/>
                      <a:gd name="connsiteY5" fmla="*/ 309362 h 558398"/>
                      <a:gd name="connsiteX6" fmla="*/ 291871 w 363476"/>
                      <a:gd name="connsiteY6" fmla="*/ 520071 h 558398"/>
                      <a:gd name="connsiteX7" fmla="*/ 166638 w 363476"/>
                      <a:gd name="connsiteY7" fmla="*/ 496217 h 558398"/>
                      <a:gd name="connsiteX8" fmla="*/ 37429 w 363476"/>
                      <a:gd name="connsiteY8" fmla="*/ 547901 h 558398"/>
                      <a:gd name="connsiteX0" fmla="*/ 37429 w 363476"/>
                      <a:gd name="connsiteY0" fmla="*/ 547901 h 558398"/>
                      <a:gd name="connsiteX1" fmla="*/ 7612 w 363476"/>
                      <a:gd name="connsiteY1" fmla="*/ 253703 h 558398"/>
                      <a:gd name="connsiteX2" fmla="*/ 158687 w 363476"/>
                      <a:gd name="connsiteY2" fmla="*/ 42993 h 558398"/>
                      <a:gd name="connsiteX3" fmla="*/ 349518 w 363476"/>
                      <a:gd name="connsiteY3" fmla="*/ 41005 h 558398"/>
                      <a:gd name="connsiteX4" fmla="*/ 345542 w 363476"/>
                      <a:gd name="connsiteY4" fmla="*/ 180153 h 558398"/>
                      <a:gd name="connsiteX5" fmla="*/ 343554 w 363476"/>
                      <a:gd name="connsiteY5" fmla="*/ 309362 h 558398"/>
                      <a:gd name="connsiteX6" fmla="*/ 291871 w 363476"/>
                      <a:gd name="connsiteY6" fmla="*/ 520071 h 558398"/>
                      <a:gd name="connsiteX7" fmla="*/ 166638 w 363476"/>
                      <a:gd name="connsiteY7" fmla="*/ 496217 h 558398"/>
                      <a:gd name="connsiteX8" fmla="*/ 37429 w 363476"/>
                      <a:gd name="connsiteY8" fmla="*/ 547901 h 558398"/>
                      <a:gd name="connsiteX0" fmla="*/ 37429 w 363476"/>
                      <a:gd name="connsiteY0" fmla="*/ 547901 h 547901"/>
                      <a:gd name="connsiteX1" fmla="*/ 7612 w 363476"/>
                      <a:gd name="connsiteY1" fmla="*/ 253703 h 547901"/>
                      <a:gd name="connsiteX2" fmla="*/ 158687 w 363476"/>
                      <a:gd name="connsiteY2" fmla="*/ 42993 h 547901"/>
                      <a:gd name="connsiteX3" fmla="*/ 349518 w 363476"/>
                      <a:gd name="connsiteY3" fmla="*/ 41005 h 547901"/>
                      <a:gd name="connsiteX4" fmla="*/ 345542 w 363476"/>
                      <a:gd name="connsiteY4" fmla="*/ 180153 h 547901"/>
                      <a:gd name="connsiteX5" fmla="*/ 343554 w 363476"/>
                      <a:gd name="connsiteY5" fmla="*/ 309362 h 547901"/>
                      <a:gd name="connsiteX6" fmla="*/ 291871 w 363476"/>
                      <a:gd name="connsiteY6" fmla="*/ 520071 h 547901"/>
                      <a:gd name="connsiteX7" fmla="*/ 166638 w 363476"/>
                      <a:gd name="connsiteY7" fmla="*/ 496217 h 547901"/>
                      <a:gd name="connsiteX8" fmla="*/ 37429 w 363476"/>
                      <a:gd name="connsiteY8" fmla="*/ 547901 h 547901"/>
                      <a:gd name="connsiteX0" fmla="*/ 37429 w 363476"/>
                      <a:gd name="connsiteY0" fmla="*/ 547901 h 547901"/>
                      <a:gd name="connsiteX1" fmla="*/ 7612 w 363476"/>
                      <a:gd name="connsiteY1" fmla="*/ 253703 h 547901"/>
                      <a:gd name="connsiteX2" fmla="*/ 158687 w 363476"/>
                      <a:gd name="connsiteY2" fmla="*/ 42993 h 547901"/>
                      <a:gd name="connsiteX3" fmla="*/ 349518 w 363476"/>
                      <a:gd name="connsiteY3" fmla="*/ 41005 h 547901"/>
                      <a:gd name="connsiteX4" fmla="*/ 345542 w 363476"/>
                      <a:gd name="connsiteY4" fmla="*/ 180153 h 547901"/>
                      <a:gd name="connsiteX5" fmla="*/ 343554 w 363476"/>
                      <a:gd name="connsiteY5" fmla="*/ 309362 h 547901"/>
                      <a:gd name="connsiteX6" fmla="*/ 291871 w 363476"/>
                      <a:gd name="connsiteY6" fmla="*/ 520071 h 547901"/>
                      <a:gd name="connsiteX7" fmla="*/ 166638 w 363476"/>
                      <a:gd name="connsiteY7" fmla="*/ 504168 h 547901"/>
                      <a:gd name="connsiteX8" fmla="*/ 37429 w 363476"/>
                      <a:gd name="connsiteY8" fmla="*/ 547901 h 5479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63476" h="547901">
                        <a:moveTo>
                          <a:pt x="37429" y="547901"/>
                        </a:moveTo>
                        <a:cubicBezTo>
                          <a:pt x="10925" y="507482"/>
                          <a:pt x="-12598" y="337854"/>
                          <a:pt x="7612" y="253703"/>
                        </a:cubicBezTo>
                        <a:cubicBezTo>
                          <a:pt x="27822" y="169552"/>
                          <a:pt x="93752" y="102297"/>
                          <a:pt x="158687" y="42993"/>
                        </a:cubicBezTo>
                        <a:cubicBezTo>
                          <a:pt x="223622" y="-16311"/>
                          <a:pt x="316388" y="-11673"/>
                          <a:pt x="349518" y="41005"/>
                        </a:cubicBezTo>
                        <a:cubicBezTo>
                          <a:pt x="382648" y="93683"/>
                          <a:pt x="346536" y="135427"/>
                          <a:pt x="345542" y="180153"/>
                        </a:cubicBezTo>
                        <a:cubicBezTo>
                          <a:pt x="344548" y="224879"/>
                          <a:pt x="334608" y="250721"/>
                          <a:pt x="343554" y="309362"/>
                        </a:cubicBezTo>
                        <a:cubicBezTo>
                          <a:pt x="292864" y="366015"/>
                          <a:pt x="283589" y="471701"/>
                          <a:pt x="291871" y="520071"/>
                        </a:cubicBezTo>
                        <a:cubicBezTo>
                          <a:pt x="254434" y="504831"/>
                          <a:pt x="208051" y="501186"/>
                          <a:pt x="166638" y="504168"/>
                        </a:cubicBezTo>
                        <a:cubicBezTo>
                          <a:pt x="125225" y="507150"/>
                          <a:pt x="75860" y="534649"/>
                          <a:pt x="37429" y="547901"/>
                        </a:cubicBezTo>
                        <a:close/>
                      </a:path>
                    </a:pathLst>
                  </a:custGeom>
                  <a:solidFill>
                    <a:srgbClr val="F3E0CF"/>
                  </a:solidFill>
                  <a:ln w="9525"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84" name="Freeform 83"/>
                  <p:cNvSpPr/>
                  <p:nvPr/>
                </p:nvSpPr>
                <p:spPr>
                  <a:xfrm>
                    <a:off x="2574961" y="1688406"/>
                    <a:ext cx="206344" cy="445372"/>
                  </a:xfrm>
                  <a:custGeom>
                    <a:avLst/>
                    <a:gdLst>
                      <a:gd name="connsiteX0" fmla="*/ 10405 w 207349"/>
                      <a:gd name="connsiteY0" fmla="*/ 445167 h 475616"/>
                      <a:gd name="connsiteX1" fmla="*/ 34259 w 207349"/>
                      <a:gd name="connsiteY1" fmla="*/ 108562 h 475616"/>
                      <a:gd name="connsiteX2" fmla="*/ 198586 w 207349"/>
                      <a:gd name="connsiteY2" fmla="*/ 10496 h 475616"/>
                      <a:gd name="connsiteX3" fmla="*/ 182684 w 207349"/>
                      <a:gd name="connsiteY3" fmla="*/ 323247 h 475616"/>
                      <a:gd name="connsiteX4" fmla="*/ 164131 w 207349"/>
                      <a:gd name="connsiteY4" fmla="*/ 447818 h 475616"/>
                      <a:gd name="connsiteX5" fmla="*/ 10405 w 207349"/>
                      <a:gd name="connsiteY5" fmla="*/ 445167 h 475616"/>
                      <a:gd name="connsiteX0" fmla="*/ 10405 w 207349"/>
                      <a:gd name="connsiteY0" fmla="*/ 445167 h 475616"/>
                      <a:gd name="connsiteX1" fmla="*/ 34259 w 207349"/>
                      <a:gd name="connsiteY1" fmla="*/ 108562 h 475616"/>
                      <a:gd name="connsiteX2" fmla="*/ 198586 w 207349"/>
                      <a:gd name="connsiteY2" fmla="*/ 10496 h 475616"/>
                      <a:gd name="connsiteX3" fmla="*/ 182684 w 207349"/>
                      <a:gd name="connsiteY3" fmla="*/ 323247 h 475616"/>
                      <a:gd name="connsiteX4" fmla="*/ 164131 w 207349"/>
                      <a:gd name="connsiteY4" fmla="*/ 447818 h 475616"/>
                      <a:gd name="connsiteX5" fmla="*/ 10405 w 207349"/>
                      <a:gd name="connsiteY5" fmla="*/ 445167 h 475616"/>
                      <a:gd name="connsiteX0" fmla="*/ 10405 w 207349"/>
                      <a:gd name="connsiteY0" fmla="*/ 445167 h 469620"/>
                      <a:gd name="connsiteX1" fmla="*/ 34259 w 207349"/>
                      <a:gd name="connsiteY1" fmla="*/ 108562 h 469620"/>
                      <a:gd name="connsiteX2" fmla="*/ 198586 w 207349"/>
                      <a:gd name="connsiteY2" fmla="*/ 10496 h 469620"/>
                      <a:gd name="connsiteX3" fmla="*/ 182684 w 207349"/>
                      <a:gd name="connsiteY3" fmla="*/ 323247 h 469620"/>
                      <a:gd name="connsiteX4" fmla="*/ 164131 w 207349"/>
                      <a:gd name="connsiteY4" fmla="*/ 447818 h 469620"/>
                      <a:gd name="connsiteX5" fmla="*/ 10405 w 207349"/>
                      <a:gd name="connsiteY5" fmla="*/ 445167 h 469620"/>
                      <a:gd name="connsiteX0" fmla="*/ 10405 w 207349"/>
                      <a:gd name="connsiteY0" fmla="*/ 445167 h 469620"/>
                      <a:gd name="connsiteX1" fmla="*/ 34259 w 207349"/>
                      <a:gd name="connsiteY1" fmla="*/ 108562 h 469620"/>
                      <a:gd name="connsiteX2" fmla="*/ 198586 w 207349"/>
                      <a:gd name="connsiteY2" fmla="*/ 10496 h 469620"/>
                      <a:gd name="connsiteX3" fmla="*/ 182684 w 207349"/>
                      <a:gd name="connsiteY3" fmla="*/ 323247 h 469620"/>
                      <a:gd name="connsiteX4" fmla="*/ 164131 w 207349"/>
                      <a:gd name="connsiteY4" fmla="*/ 447818 h 469620"/>
                      <a:gd name="connsiteX5" fmla="*/ 10405 w 207349"/>
                      <a:gd name="connsiteY5" fmla="*/ 445167 h 469620"/>
                      <a:gd name="connsiteX0" fmla="*/ 10405 w 207349"/>
                      <a:gd name="connsiteY0" fmla="*/ 445167 h 453149"/>
                      <a:gd name="connsiteX1" fmla="*/ 34259 w 207349"/>
                      <a:gd name="connsiteY1" fmla="*/ 108562 h 453149"/>
                      <a:gd name="connsiteX2" fmla="*/ 198586 w 207349"/>
                      <a:gd name="connsiteY2" fmla="*/ 10496 h 453149"/>
                      <a:gd name="connsiteX3" fmla="*/ 182684 w 207349"/>
                      <a:gd name="connsiteY3" fmla="*/ 323247 h 453149"/>
                      <a:gd name="connsiteX4" fmla="*/ 164131 w 207349"/>
                      <a:gd name="connsiteY4" fmla="*/ 447818 h 453149"/>
                      <a:gd name="connsiteX5" fmla="*/ 10405 w 207349"/>
                      <a:gd name="connsiteY5" fmla="*/ 445167 h 453149"/>
                      <a:gd name="connsiteX0" fmla="*/ 10405 w 202945"/>
                      <a:gd name="connsiteY0" fmla="*/ 442492 h 450474"/>
                      <a:gd name="connsiteX1" fmla="*/ 34259 w 202945"/>
                      <a:gd name="connsiteY1" fmla="*/ 105887 h 450474"/>
                      <a:gd name="connsiteX2" fmla="*/ 198586 w 202945"/>
                      <a:gd name="connsiteY2" fmla="*/ 7821 h 450474"/>
                      <a:gd name="connsiteX3" fmla="*/ 156179 w 202945"/>
                      <a:gd name="connsiteY3" fmla="*/ 278165 h 450474"/>
                      <a:gd name="connsiteX4" fmla="*/ 164131 w 202945"/>
                      <a:gd name="connsiteY4" fmla="*/ 445143 h 450474"/>
                      <a:gd name="connsiteX5" fmla="*/ 10405 w 202945"/>
                      <a:gd name="connsiteY5" fmla="*/ 442492 h 450474"/>
                      <a:gd name="connsiteX0" fmla="*/ 10405 w 202945"/>
                      <a:gd name="connsiteY0" fmla="*/ 442492 h 449119"/>
                      <a:gd name="connsiteX1" fmla="*/ 34259 w 202945"/>
                      <a:gd name="connsiteY1" fmla="*/ 105887 h 449119"/>
                      <a:gd name="connsiteX2" fmla="*/ 198586 w 202945"/>
                      <a:gd name="connsiteY2" fmla="*/ 7821 h 449119"/>
                      <a:gd name="connsiteX3" fmla="*/ 156179 w 202945"/>
                      <a:gd name="connsiteY3" fmla="*/ 278165 h 449119"/>
                      <a:gd name="connsiteX4" fmla="*/ 164131 w 202945"/>
                      <a:gd name="connsiteY4" fmla="*/ 445143 h 449119"/>
                      <a:gd name="connsiteX5" fmla="*/ 10405 w 202945"/>
                      <a:gd name="connsiteY5" fmla="*/ 442492 h 449119"/>
                      <a:gd name="connsiteX0" fmla="*/ 10405 w 202945"/>
                      <a:gd name="connsiteY0" fmla="*/ 442492 h 449119"/>
                      <a:gd name="connsiteX1" fmla="*/ 34259 w 202945"/>
                      <a:gd name="connsiteY1" fmla="*/ 105887 h 449119"/>
                      <a:gd name="connsiteX2" fmla="*/ 198586 w 202945"/>
                      <a:gd name="connsiteY2" fmla="*/ 7821 h 449119"/>
                      <a:gd name="connsiteX3" fmla="*/ 156179 w 202945"/>
                      <a:gd name="connsiteY3" fmla="*/ 278165 h 449119"/>
                      <a:gd name="connsiteX4" fmla="*/ 164131 w 202945"/>
                      <a:gd name="connsiteY4" fmla="*/ 445143 h 449119"/>
                      <a:gd name="connsiteX5" fmla="*/ 10405 w 202945"/>
                      <a:gd name="connsiteY5" fmla="*/ 442492 h 449119"/>
                      <a:gd name="connsiteX0" fmla="*/ 10405 w 202945"/>
                      <a:gd name="connsiteY0" fmla="*/ 442492 h 449119"/>
                      <a:gd name="connsiteX1" fmla="*/ 34259 w 202945"/>
                      <a:gd name="connsiteY1" fmla="*/ 105887 h 449119"/>
                      <a:gd name="connsiteX2" fmla="*/ 198586 w 202945"/>
                      <a:gd name="connsiteY2" fmla="*/ 7821 h 449119"/>
                      <a:gd name="connsiteX3" fmla="*/ 156179 w 202945"/>
                      <a:gd name="connsiteY3" fmla="*/ 278165 h 449119"/>
                      <a:gd name="connsiteX4" fmla="*/ 164131 w 202945"/>
                      <a:gd name="connsiteY4" fmla="*/ 445143 h 449119"/>
                      <a:gd name="connsiteX5" fmla="*/ 10405 w 202945"/>
                      <a:gd name="connsiteY5" fmla="*/ 442492 h 449119"/>
                      <a:gd name="connsiteX0" fmla="*/ 10405 w 202945"/>
                      <a:gd name="connsiteY0" fmla="*/ 442492 h 445143"/>
                      <a:gd name="connsiteX1" fmla="*/ 34259 w 202945"/>
                      <a:gd name="connsiteY1" fmla="*/ 105887 h 445143"/>
                      <a:gd name="connsiteX2" fmla="*/ 198586 w 202945"/>
                      <a:gd name="connsiteY2" fmla="*/ 7821 h 445143"/>
                      <a:gd name="connsiteX3" fmla="*/ 156179 w 202945"/>
                      <a:gd name="connsiteY3" fmla="*/ 278165 h 445143"/>
                      <a:gd name="connsiteX4" fmla="*/ 164131 w 202945"/>
                      <a:gd name="connsiteY4" fmla="*/ 445143 h 445143"/>
                      <a:gd name="connsiteX5" fmla="*/ 10405 w 202945"/>
                      <a:gd name="connsiteY5" fmla="*/ 442492 h 445143"/>
                      <a:gd name="connsiteX0" fmla="*/ 13804 w 206344"/>
                      <a:gd name="connsiteY0" fmla="*/ 442721 h 445372"/>
                      <a:gd name="connsiteX1" fmla="*/ 37658 w 206344"/>
                      <a:gd name="connsiteY1" fmla="*/ 106116 h 445372"/>
                      <a:gd name="connsiteX2" fmla="*/ 201985 w 206344"/>
                      <a:gd name="connsiteY2" fmla="*/ 8050 h 445372"/>
                      <a:gd name="connsiteX3" fmla="*/ 159578 w 206344"/>
                      <a:gd name="connsiteY3" fmla="*/ 278394 h 445372"/>
                      <a:gd name="connsiteX4" fmla="*/ 167530 w 206344"/>
                      <a:gd name="connsiteY4" fmla="*/ 445372 h 445372"/>
                      <a:gd name="connsiteX5" fmla="*/ 13804 w 206344"/>
                      <a:gd name="connsiteY5" fmla="*/ 442721 h 44537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206344" h="445372">
                        <a:moveTo>
                          <a:pt x="13804" y="442721"/>
                        </a:moveTo>
                        <a:cubicBezTo>
                          <a:pt x="-7841" y="333170"/>
                          <a:pt x="-6958" y="181211"/>
                          <a:pt x="37658" y="106116"/>
                        </a:cubicBezTo>
                        <a:cubicBezTo>
                          <a:pt x="82274" y="31021"/>
                          <a:pt x="181665" y="-20663"/>
                          <a:pt x="201985" y="8050"/>
                        </a:cubicBezTo>
                        <a:cubicBezTo>
                          <a:pt x="222305" y="36763"/>
                          <a:pt x="165320" y="205507"/>
                          <a:pt x="159578" y="278394"/>
                        </a:cubicBezTo>
                        <a:cubicBezTo>
                          <a:pt x="153836" y="351281"/>
                          <a:pt x="157812" y="395897"/>
                          <a:pt x="167530" y="445372"/>
                        </a:cubicBezTo>
                        <a:cubicBezTo>
                          <a:pt x="134842" y="431237"/>
                          <a:pt x="75205" y="438304"/>
                          <a:pt x="13804" y="442721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ED987C"/>
                      </a:gs>
                      <a:gs pos="100000">
                        <a:srgbClr val="F3E0CF"/>
                      </a:gs>
                    </a:gsLst>
                    <a:lin ang="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</p:grpSp>
            <p:grpSp>
              <p:nvGrpSpPr>
                <p:cNvPr id="90" name="Group 89"/>
                <p:cNvGrpSpPr/>
                <p:nvPr/>
              </p:nvGrpSpPr>
              <p:grpSpPr>
                <a:xfrm>
                  <a:off x="2780339" y="1791444"/>
                  <a:ext cx="656714" cy="486422"/>
                  <a:chOff x="2780339" y="1791444"/>
                  <a:chExt cx="656714" cy="486422"/>
                </a:xfrm>
              </p:grpSpPr>
              <p:sp>
                <p:nvSpPr>
                  <p:cNvPr id="67" name="Freeform 66"/>
                  <p:cNvSpPr/>
                  <p:nvPr/>
                </p:nvSpPr>
                <p:spPr>
                  <a:xfrm>
                    <a:off x="2780339" y="1791444"/>
                    <a:ext cx="656714" cy="486422"/>
                  </a:xfrm>
                  <a:custGeom>
                    <a:avLst/>
                    <a:gdLst>
                      <a:gd name="connsiteX0" fmla="*/ 10656 w 663871"/>
                      <a:gd name="connsiteY0" fmla="*/ 416112 h 511120"/>
                      <a:gd name="connsiteX1" fmla="*/ 35369 w 663871"/>
                      <a:gd name="connsiteY1" fmla="*/ 161916 h 511120"/>
                      <a:gd name="connsiteX2" fmla="*/ 286035 w 663871"/>
                      <a:gd name="connsiteY2" fmla="*/ 6574 h 511120"/>
                      <a:gd name="connsiteX3" fmla="*/ 589658 w 663871"/>
                      <a:gd name="connsiteY3" fmla="*/ 63062 h 511120"/>
                      <a:gd name="connsiteX4" fmla="*/ 663798 w 663871"/>
                      <a:gd name="connsiteY4" fmla="*/ 366685 h 511120"/>
                      <a:gd name="connsiteX5" fmla="*/ 582597 w 663871"/>
                      <a:gd name="connsiteY5" fmla="*/ 497314 h 511120"/>
                      <a:gd name="connsiteX6" fmla="*/ 324870 w 663871"/>
                      <a:gd name="connsiteY6" fmla="*/ 497314 h 511120"/>
                      <a:gd name="connsiteX7" fmla="*/ 331931 w 663871"/>
                      <a:gd name="connsiteY7" fmla="*/ 409051 h 511120"/>
                      <a:gd name="connsiteX8" fmla="*/ 215425 w 663871"/>
                      <a:gd name="connsiteY8" fmla="*/ 352563 h 511120"/>
                      <a:gd name="connsiteX9" fmla="*/ 120101 w 663871"/>
                      <a:gd name="connsiteY9" fmla="*/ 412582 h 511120"/>
                      <a:gd name="connsiteX10" fmla="*/ 10656 w 663871"/>
                      <a:gd name="connsiteY10" fmla="*/ 416112 h 511120"/>
                      <a:gd name="connsiteX0" fmla="*/ 6123 w 659338"/>
                      <a:gd name="connsiteY0" fmla="*/ 416253 h 511261"/>
                      <a:gd name="connsiteX1" fmla="*/ 42763 w 659338"/>
                      <a:gd name="connsiteY1" fmla="*/ 164045 h 511261"/>
                      <a:gd name="connsiteX2" fmla="*/ 281502 w 659338"/>
                      <a:gd name="connsiteY2" fmla="*/ 6715 h 511261"/>
                      <a:gd name="connsiteX3" fmla="*/ 585125 w 659338"/>
                      <a:gd name="connsiteY3" fmla="*/ 63203 h 511261"/>
                      <a:gd name="connsiteX4" fmla="*/ 659265 w 659338"/>
                      <a:gd name="connsiteY4" fmla="*/ 366826 h 511261"/>
                      <a:gd name="connsiteX5" fmla="*/ 578064 w 659338"/>
                      <a:gd name="connsiteY5" fmla="*/ 497455 h 511261"/>
                      <a:gd name="connsiteX6" fmla="*/ 320337 w 659338"/>
                      <a:gd name="connsiteY6" fmla="*/ 497455 h 511261"/>
                      <a:gd name="connsiteX7" fmla="*/ 327398 w 659338"/>
                      <a:gd name="connsiteY7" fmla="*/ 409192 h 511261"/>
                      <a:gd name="connsiteX8" fmla="*/ 210892 w 659338"/>
                      <a:gd name="connsiteY8" fmla="*/ 352704 h 511261"/>
                      <a:gd name="connsiteX9" fmla="*/ 115568 w 659338"/>
                      <a:gd name="connsiteY9" fmla="*/ 412723 h 511261"/>
                      <a:gd name="connsiteX10" fmla="*/ 6123 w 659338"/>
                      <a:gd name="connsiteY10" fmla="*/ 416253 h 511261"/>
                      <a:gd name="connsiteX0" fmla="*/ 6123 w 659338"/>
                      <a:gd name="connsiteY0" fmla="*/ 416253 h 511261"/>
                      <a:gd name="connsiteX1" fmla="*/ 42763 w 659338"/>
                      <a:gd name="connsiteY1" fmla="*/ 164045 h 511261"/>
                      <a:gd name="connsiteX2" fmla="*/ 281502 w 659338"/>
                      <a:gd name="connsiteY2" fmla="*/ 6715 h 511261"/>
                      <a:gd name="connsiteX3" fmla="*/ 585125 w 659338"/>
                      <a:gd name="connsiteY3" fmla="*/ 63203 h 511261"/>
                      <a:gd name="connsiteX4" fmla="*/ 659265 w 659338"/>
                      <a:gd name="connsiteY4" fmla="*/ 366826 h 511261"/>
                      <a:gd name="connsiteX5" fmla="*/ 578064 w 659338"/>
                      <a:gd name="connsiteY5" fmla="*/ 497455 h 511261"/>
                      <a:gd name="connsiteX6" fmla="*/ 320337 w 659338"/>
                      <a:gd name="connsiteY6" fmla="*/ 497455 h 511261"/>
                      <a:gd name="connsiteX7" fmla="*/ 327398 w 659338"/>
                      <a:gd name="connsiteY7" fmla="*/ 409192 h 511261"/>
                      <a:gd name="connsiteX8" fmla="*/ 210892 w 659338"/>
                      <a:gd name="connsiteY8" fmla="*/ 352704 h 511261"/>
                      <a:gd name="connsiteX9" fmla="*/ 115568 w 659338"/>
                      <a:gd name="connsiteY9" fmla="*/ 412723 h 511261"/>
                      <a:gd name="connsiteX10" fmla="*/ 6123 w 659338"/>
                      <a:gd name="connsiteY10" fmla="*/ 416253 h 511261"/>
                      <a:gd name="connsiteX0" fmla="*/ 6123 w 659338"/>
                      <a:gd name="connsiteY0" fmla="*/ 416253 h 512898"/>
                      <a:gd name="connsiteX1" fmla="*/ 42763 w 659338"/>
                      <a:gd name="connsiteY1" fmla="*/ 164045 h 512898"/>
                      <a:gd name="connsiteX2" fmla="*/ 281502 w 659338"/>
                      <a:gd name="connsiteY2" fmla="*/ 6715 h 512898"/>
                      <a:gd name="connsiteX3" fmla="*/ 585125 w 659338"/>
                      <a:gd name="connsiteY3" fmla="*/ 63203 h 512898"/>
                      <a:gd name="connsiteX4" fmla="*/ 659265 w 659338"/>
                      <a:gd name="connsiteY4" fmla="*/ 366826 h 512898"/>
                      <a:gd name="connsiteX5" fmla="*/ 578064 w 659338"/>
                      <a:gd name="connsiteY5" fmla="*/ 497455 h 512898"/>
                      <a:gd name="connsiteX6" fmla="*/ 320337 w 659338"/>
                      <a:gd name="connsiteY6" fmla="*/ 497455 h 512898"/>
                      <a:gd name="connsiteX7" fmla="*/ 327398 w 659338"/>
                      <a:gd name="connsiteY7" fmla="*/ 409192 h 512898"/>
                      <a:gd name="connsiteX8" fmla="*/ 210892 w 659338"/>
                      <a:gd name="connsiteY8" fmla="*/ 352704 h 512898"/>
                      <a:gd name="connsiteX9" fmla="*/ 115568 w 659338"/>
                      <a:gd name="connsiteY9" fmla="*/ 412723 h 512898"/>
                      <a:gd name="connsiteX10" fmla="*/ 6123 w 659338"/>
                      <a:gd name="connsiteY10" fmla="*/ 416253 h 512898"/>
                      <a:gd name="connsiteX0" fmla="*/ 6123 w 659330"/>
                      <a:gd name="connsiteY0" fmla="*/ 417976 h 514621"/>
                      <a:gd name="connsiteX1" fmla="*/ 42763 w 659330"/>
                      <a:gd name="connsiteY1" fmla="*/ 165768 h 514621"/>
                      <a:gd name="connsiteX2" fmla="*/ 281502 w 659330"/>
                      <a:gd name="connsiteY2" fmla="*/ 8438 h 514621"/>
                      <a:gd name="connsiteX3" fmla="*/ 585125 w 659330"/>
                      <a:gd name="connsiteY3" fmla="*/ 64926 h 514621"/>
                      <a:gd name="connsiteX4" fmla="*/ 659265 w 659330"/>
                      <a:gd name="connsiteY4" fmla="*/ 368549 h 514621"/>
                      <a:gd name="connsiteX5" fmla="*/ 578064 w 659330"/>
                      <a:gd name="connsiteY5" fmla="*/ 499178 h 514621"/>
                      <a:gd name="connsiteX6" fmla="*/ 320337 w 659330"/>
                      <a:gd name="connsiteY6" fmla="*/ 499178 h 514621"/>
                      <a:gd name="connsiteX7" fmla="*/ 327398 w 659330"/>
                      <a:gd name="connsiteY7" fmla="*/ 410915 h 514621"/>
                      <a:gd name="connsiteX8" fmla="*/ 210892 w 659330"/>
                      <a:gd name="connsiteY8" fmla="*/ 354427 h 514621"/>
                      <a:gd name="connsiteX9" fmla="*/ 115568 w 659330"/>
                      <a:gd name="connsiteY9" fmla="*/ 414446 h 514621"/>
                      <a:gd name="connsiteX10" fmla="*/ 6123 w 659330"/>
                      <a:gd name="connsiteY10" fmla="*/ 417976 h 514621"/>
                      <a:gd name="connsiteX0" fmla="*/ 3630 w 656837"/>
                      <a:gd name="connsiteY0" fmla="*/ 417976 h 514621"/>
                      <a:gd name="connsiteX1" fmla="*/ 40270 w 656837"/>
                      <a:gd name="connsiteY1" fmla="*/ 165768 h 514621"/>
                      <a:gd name="connsiteX2" fmla="*/ 279009 w 656837"/>
                      <a:gd name="connsiteY2" fmla="*/ 8438 h 514621"/>
                      <a:gd name="connsiteX3" fmla="*/ 582632 w 656837"/>
                      <a:gd name="connsiteY3" fmla="*/ 64926 h 514621"/>
                      <a:gd name="connsiteX4" fmla="*/ 656772 w 656837"/>
                      <a:gd name="connsiteY4" fmla="*/ 368549 h 514621"/>
                      <a:gd name="connsiteX5" fmla="*/ 575571 w 656837"/>
                      <a:gd name="connsiteY5" fmla="*/ 499178 h 514621"/>
                      <a:gd name="connsiteX6" fmla="*/ 317844 w 656837"/>
                      <a:gd name="connsiteY6" fmla="*/ 499178 h 514621"/>
                      <a:gd name="connsiteX7" fmla="*/ 324905 w 656837"/>
                      <a:gd name="connsiteY7" fmla="*/ 410915 h 514621"/>
                      <a:gd name="connsiteX8" fmla="*/ 208399 w 656837"/>
                      <a:gd name="connsiteY8" fmla="*/ 354427 h 514621"/>
                      <a:gd name="connsiteX9" fmla="*/ 79282 w 656837"/>
                      <a:gd name="connsiteY9" fmla="*/ 372702 h 514621"/>
                      <a:gd name="connsiteX10" fmla="*/ 3630 w 656837"/>
                      <a:gd name="connsiteY10" fmla="*/ 417976 h 514621"/>
                      <a:gd name="connsiteX0" fmla="*/ 3630 w 656837"/>
                      <a:gd name="connsiteY0" fmla="*/ 417976 h 514621"/>
                      <a:gd name="connsiteX1" fmla="*/ 40270 w 656837"/>
                      <a:gd name="connsiteY1" fmla="*/ 165768 h 514621"/>
                      <a:gd name="connsiteX2" fmla="*/ 279009 w 656837"/>
                      <a:gd name="connsiteY2" fmla="*/ 8438 h 514621"/>
                      <a:gd name="connsiteX3" fmla="*/ 582632 w 656837"/>
                      <a:gd name="connsiteY3" fmla="*/ 64926 h 514621"/>
                      <a:gd name="connsiteX4" fmla="*/ 656772 w 656837"/>
                      <a:gd name="connsiteY4" fmla="*/ 368549 h 514621"/>
                      <a:gd name="connsiteX5" fmla="*/ 575571 w 656837"/>
                      <a:gd name="connsiteY5" fmla="*/ 499178 h 514621"/>
                      <a:gd name="connsiteX6" fmla="*/ 317844 w 656837"/>
                      <a:gd name="connsiteY6" fmla="*/ 499178 h 514621"/>
                      <a:gd name="connsiteX7" fmla="*/ 324905 w 656837"/>
                      <a:gd name="connsiteY7" fmla="*/ 410915 h 514621"/>
                      <a:gd name="connsiteX8" fmla="*/ 208399 w 656837"/>
                      <a:gd name="connsiteY8" fmla="*/ 354427 h 514621"/>
                      <a:gd name="connsiteX9" fmla="*/ 79282 w 656837"/>
                      <a:gd name="connsiteY9" fmla="*/ 372702 h 514621"/>
                      <a:gd name="connsiteX10" fmla="*/ 3630 w 656837"/>
                      <a:gd name="connsiteY10" fmla="*/ 417976 h 514621"/>
                      <a:gd name="connsiteX0" fmla="*/ 3630 w 656837"/>
                      <a:gd name="connsiteY0" fmla="*/ 417976 h 514621"/>
                      <a:gd name="connsiteX1" fmla="*/ 40270 w 656837"/>
                      <a:gd name="connsiteY1" fmla="*/ 165768 h 514621"/>
                      <a:gd name="connsiteX2" fmla="*/ 279009 w 656837"/>
                      <a:gd name="connsiteY2" fmla="*/ 8438 h 514621"/>
                      <a:gd name="connsiteX3" fmla="*/ 582632 w 656837"/>
                      <a:gd name="connsiteY3" fmla="*/ 64926 h 514621"/>
                      <a:gd name="connsiteX4" fmla="*/ 656772 w 656837"/>
                      <a:gd name="connsiteY4" fmla="*/ 368549 h 514621"/>
                      <a:gd name="connsiteX5" fmla="*/ 575571 w 656837"/>
                      <a:gd name="connsiteY5" fmla="*/ 499178 h 514621"/>
                      <a:gd name="connsiteX6" fmla="*/ 317844 w 656837"/>
                      <a:gd name="connsiteY6" fmla="*/ 499178 h 514621"/>
                      <a:gd name="connsiteX7" fmla="*/ 324905 w 656837"/>
                      <a:gd name="connsiteY7" fmla="*/ 410915 h 514621"/>
                      <a:gd name="connsiteX8" fmla="*/ 208399 w 656837"/>
                      <a:gd name="connsiteY8" fmla="*/ 354427 h 514621"/>
                      <a:gd name="connsiteX9" fmla="*/ 79282 w 656837"/>
                      <a:gd name="connsiteY9" fmla="*/ 372702 h 514621"/>
                      <a:gd name="connsiteX10" fmla="*/ 3630 w 656837"/>
                      <a:gd name="connsiteY10" fmla="*/ 417976 h 514621"/>
                      <a:gd name="connsiteX0" fmla="*/ 3630 w 656837"/>
                      <a:gd name="connsiteY0" fmla="*/ 417976 h 514621"/>
                      <a:gd name="connsiteX1" fmla="*/ 40270 w 656837"/>
                      <a:gd name="connsiteY1" fmla="*/ 165768 h 514621"/>
                      <a:gd name="connsiteX2" fmla="*/ 279009 w 656837"/>
                      <a:gd name="connsiteY2" fmla="*/ 8438 h 514621"/>
                      <a:gd name="connsiteX3" fmla="*/ 582632 w 656837"/>
                      <a:gd name="connsiteY3" fmla="*/ 64926 h 514621"/>
                      <a:gd name="connsiteX4" fmla="*/ 656772 w 656837"/>
                      <a:gd name="connsiteY4" fmla="*/ 368549 h 514621"/>
                      <a:gd name="connsiteX5" fmla="*/ 575571 w 656837"/>
                      <a:gd name="connsiteY5" fmla="*/ 499178 h 514621"/>
                      <a:gd name="connsiteX6" fmla="*/ 317844 w 656837"/>
                      <a:gd name="connsiteY6" fmla="*/ 499178 h 514621"/>
                      <a:gd name="connsiteX7" fmla="*/ 324905 w 656837"/>
                      <a:gd name="connsiteY7" fmla="*/ 410915 h 514621"/>
                      <a:gd name="connsiteX8" fmla="*/ 138825 w 656837"/>
                      <a:gd name="connsiteY8" fmla="*/ 131790 h 514621"/>
                      <a:gd name="connsiteX9" fmla="*/ 79282 w 656837"/>
                      <a:gd name="connsiteY9" fmla="*/ 372702 h 514621"/>
                      <a:gd name="connsiteX10" fmla="*/ 3630 w 656837"/>
                      <a:gd name="connsiteY10" fmla="*/ 417976 h 514621"/>
                      <a:gd name="connsiteX0" fmla="*/ 3630 w 656837"/>
                      <a:gd name="connsiteY0" fmla="*/ 417976 h 514621"/>
                      <a:gd name="connsiteX1" fmla="*/ 40270 w 656837"/>
                      <a:gd name="connsiteY1" fmla="*/ 165768 h 514621"/>
                      <a:gd name="connsiteX2" fmla="*/ 279009 w 656837"/>
                      <a:gd name="connsiteY2" fmla="*/ 8438 h 514621"/>
                      <a:gd name="connsiteX3" fmla="*/ 582632 w 656837"/>
                      <a:gd name="connsiteY3" fmla="*/ 64926 h 514621"/>
                      <a:gd name="connsiteX4" fmla="*/ 656772 w 656837"/>
                      <a:gd name="connsiteY4" fmla="*/ 368549 h 514621"/>
                      <a:gd name="connsiteX5" fmla="*/ 575571 w 656837"/>
                      <a:gd name="connsiteY5" fmla="*/ 499178 h 514621"/>
                      <a:gd name="connsiteX6" fmla="*/ 317844 w 656837"/>
                      <a:gd name="connsiteY6" fmla="*/ 499178 h 514621"/>
                      <a:gd name="connsiteX7" fmla="*/ 324905 w 656837"/>
                      <a:gd name="connsiteY7" fmla="*/ 410915 h 514621"/>
                      <a:gd name="connsiteX8" fmla="*/ 138825 w 656837"/>
                      <a:gd name="connsiteY8" fmla="*/ 131790 h 514621"/>
                      <a:gd name="connsiteX9" fmla="*/ 79282 w 656837"/>
                      <a:gd name="connsiteY9" fmla="*/ 372702 h 514621"/>
                      <a:gd name="connsiteX10" fmla="*/ 3630 w 656837"/>
                      <a:gd name="connsiteY10" fmla="*/ 417976 h 514621"/>
                      <a:gd name="connsiteX0" fmla="*/ 3630 w 656837"/>
                      <a:gd name="connsiteY0" fmla="*/ 417976 h 514621"/>
                      <a:gd name="connsiteX1" fmla="*/ 40270 w 656837"/>
                      <a:gd name="connsiteY1" fmla="*/ 165768 h 514621"/>
                      <a:gd name="connsiteX2" fmla="*/ 279009 w 656837"/>
                      <a:gd name="connsiteY2" fmla="*/ 8438 h 514621"/>
                      <a:gd name="connsiteX3" fmla="*/ 582632 w 656837"/>
                      <a:gd name="connsiteY3" fmla="*/ 64926 h 514621"/>
                      <a:gd name="connsiteX4" fmla="*/ 656772 w 656837"/>
                      <a:gd name="connsiteY4" fmla="*/ 368549 h 514621"/>
                      <a:gd name="connsiteX5" fmla="*/ 575571 w 656837"/>
                      <a:gd name="connsiteY5" fmla="*/ 499178 h 514621"/>
                      <a:gd name="connsiteX6" fmla="*/ 317844 w 656837"/>
                      <a:gd name="connsiteY6" fmla="*/ 499178 h 514621"/>
                      <a:gd name="connsiteX7" fmla="*/ 324905 w 656837"/>
                      <a:gd name="connsiteY7" fmla="*/ 410915 h 514621"/>
                      <a:gd name="connsiteX8" fmla="*/ 138825 w 656837"/>
                      <a:gd name="connsiteY8" fmla="*/ 131790 h 514621"/>
                      <a:gd name="connsiteX9" fmla="*/ 79282 w 656837"/>
                      <a:gd name="connsiteY9" fmla="*/ 372702 h 514621"/>
                      <a:gd name="connsiteX10" fmla="*/ 3630 w 656837"/>
                      <a:gd name="connsiteY10" fmla="*/ 417976 h 514621"/>
                      <a:gd name="connsiteX0" fmla="*/ 3630 w 656837"/>
                      <a:gd name="connsiteY0" fmla="*/ 417976 h 536706"/>
                      <a:gd name="connsiteX1" fmla="*/ 40270 w 656837"/>
                      <a:gd name="connsiteY1" fmla="*/ 165768 h 536706"/>
                      <a:gd name="connsiteX2" fmla="*/ 279009 w 656837"/>
                      <a:gd name="connsiteY2" fmla="*/ 8438 h 536706"/>
                      <a:gd name="connsiteX3" fmla="*/ 582632 w 656837"/>
                      <a:gd name="connsiteY3" fmla="*/ 64926 h 536706"/>
                      <a:gd name="connsiteX4" fmla="*/ 656772 w 656837"/>
                      <a:gd name="connsiteY4" fmla="*/ 368549 h 536706"/>
                      <a:gd name="connsiteX5" fmla="*/ 575571 w 656837"/>
                      <a:gd name="connsiteY5" fmla="*/ 499178 h 536706"/>
                      <a:gd name="connsiteX6" fmla="*/ 317844 w 656837"/>
                      <a:gd name="connsiteY6" fmla="*/ 499178 h 536706"/>
                      <a:gd name="connsiteX7" fmla="*/ 472004 w 656837"/>
                      <a:gd name="connsiteY7" fmla="*/ 80936 h 536706"/>
                      <a:gd name="connsiteX8" fmla="*/ 138825 w 656837"/>
                      <a:gd name="connsiteY8" fmla="*/ 131790 h 536706"/>
                      <a:gd name="connsiteX9" fmla="*/ 79282 w 656837"/>
                      <a:gd name="connsiteY9" fmla="*/ 372702 h 536706"/>
                      <a:gd name="connsiteX10" fmla="*/ 3630 w 656837"/>
                      <a:gd name="connsiteY10" fmla="*/ 417976 h 536706"/>
                      <a:gd name="connsiteX0" fmla="*/ 3630 w 656837"/>
                      <a:gd name="connsiteY0" fmla="*/ 417976 h 500279"/>
                      <a:gd name="connsiteX1" fmla="*/ 40270 w 656837"/>
                      <a:gd name="connsiteY1" fmla="*/ 165768 h 500279"/>
                      <a:gd name="connsiteX2" fmla="*/ 279009 w 656837"/>
                      <a:gd name="connsiteY2" fmla="*/ 8438 h 500279"/>
                      <a:gd name="connsiteX3" fmla="*/ 582632 w 656837"/>
                      <a:gd name="connsiteY3" fmla="*/ 64926 h 500279"/>
                      <a:gd name="connsiteX4" fmla="*/ 656772 w 656837"/>
                      <a:gd name="connsiteY4" fmla="*/ 368549 h 500279"/>
                      <a:gd name="connsiteX5" fmla="*/ 575571 w 656837"/>
                      <a:gd name="connsiteY5" fmla="*/ 499178 h 500279"/>
                      <a:gd name="connsiteX6" fmla="*/ 592164 w 656837"/>
                      <a:gd name="connsiteY6" fmla="*/ 304371 h 500279"/>
                      <a:gd name="connsiteX7" fmla="*/ 472004 w 656837"/>
                      <a:gd name="connsiteY7" fmla="*/ 80936 h 500279"/>
                      <a:gd name="connsiteX8" fmla="*/ 138825 w 656837"/>
                      <a:gd name="connsiteY8" fmla="*/ 131790 h 500279"/>
                      <a:gd name="connsiteX9" fmla="*/ 79282 w 656837"/>
                      <a:gd name="connsiteY9" fmla="*/ 372702 h 500279"/>
                      <a:gd name="connsiteX10" fmla="*/ 3630 w 656837"/>
                      <a:gd name="connsiteY10" fmla="*/ 417976 h 500279"/>
                      <a:gd name="connsiteX0" fmla="*/ 3630 w 656837"/>
                      <a:gd name="connsiteY0" fmla="*/ 417976 h 500279"/>
                      <a:gd name="connsiteX1" fmla="*/ 40270 w 656837"/>
                      <a:gd name="connsiteY1" fmla="*/ 165768 h 500279"/>
                      <a:gd name="connsiteX2" fmla="*/ 279009 w 656837"/>
                      <a:gd name="connsiteY2" fmla="*/ 8438 h 500279"/>
                      <a:gd name="connsiteX3" fmla="*/ 582632 w 656837"/>
                      <a:gd name="connsiteY3" fmla="*/ 64926 h 500279"/>
                      <a:gd name="connsiteX4" fmla="*/ 656772 w 656837"/>
                      <a:gd name="connsiteY4" fmla="*/ 368549 h 500279"/>
                      <a:gd name="connsiteX5" fmla="*/ 575571 w 656837"/>
                      <a:gd name="connsiteY5" fmla="*/ 499178 h 500279"/>
                      <a:gd name="connsiteX6" fmla="*/ 592164 w 656837"/>
                      <a:gd name="connsiteY6" fmla="*/ 304371 h 500279"/>
                      <a:gd name="connsiteX7" fmla="*/ 472004 w 656837"/>
                      <a:gd name="connsiteY7" fmla="*/ 80936 h 500279"/>
                      <a:gd name="connsiteX8" fmla="*/ 138825 w 656837"/>
                      <a:gd name="connsiteY8" fmla="*/ 131790 h 500279"/>
                      <a:gd name="connsiteX9" fmla="*/ 79282 w 656837"/>
                      <a:gd name="connsiteY9" fmla="*/ 372702 h 500279"/>
                      <a:gd name="connsiteX10" fmla="*/ 3630 w 656837"/>
                      <a:gd name="connsiteY10" fmla="*/ 417976 h 500279"/>
                      <a:gd name="connsiteX0" fmla="*/ 3630 w 656837"/>
                      <a:gd name="connsiteY0" fmla="*/ 417976 h 500279"/>
                      <a:gd name="connsiteX1" fmla="*/ 40270 w 656837"/>
                      <a:gd name="connsiteY1" fmla="*/ 165768 h 500279"/>
                      <a:gd name="connsiteX2" fmla="*/ 279009 w 656837"/>
                      <a:gd name="connsiteY2" fmla="*/ 8438 h 500279"/>
                      <a:gd name="connsiteX3" fmla="*/ 582632 w 656837"/>
                      <a:gd name="connsiteY3" fmla="*/ 64926 h 500279"/>
                      <a:gd name="connsiteX4" fmla="*/ 656772 w 656837"/>
                      <a:gd name="connsiteY4" fmla="*/ 368549 h 500279"/>
                      <a:gd name="connsiteX5" fmla="*/ 575571 w 656837"/>
                      <a:gd name="connsiteY5" fmla="*/ 499178 h 500279"/>
                      <a:gd name="connsiteX6" fmla="*/ 592164 w 656837"/>
                      <a:gd name="connsiteY6" fmla="*/ 304371 h 500279"/>
                      <a:gd name="connsiteX7" fmla="*/ 472004 w 656837"/>
                      <a:gd name="connsiteY7" fmla="*/ 80936 h 500279"/>
                      <a:gd name="connsiteX8" fmla="*/ 138825 w 656837"/>
                      <a:gd name="connsiteY8" fmla="*/ 131790 h 500279"/>
                      <a:gd name="connsiteX9" fmla="*/ 79282 w 656837"/>
                      <a:gd name="connsiteY9" fmla="*/ 372702 h 500279"/>
                      <a:gd name="connsiteX10" fmla="*/ 3630 w 656837"/>
                      <a:gd name="connsiteY10" fmla="*/ 417976 h 500279"/>
                      <a:gd name="connsiteX0" fmla="*/ 3630 w 656837"/>
                      <a:gd name="connsiteY0" fmla="*/ 417976 h 500279"/>
                      <a:gd name="connsiteX1" fmla="*/ 40270 w 656837"/>
                      <a:gd name="connsiteY1" fmla="*/ 165768 h 500279"/>
                      <a:gd name="connsiteX2" fmla="*/ 279009 w 656837"/>
                      <a:gd name="connsiteY2" fmla="*/ 8438 h 500279"/>
                      <a:gd name="connsiteX3" fmla="*/ 582632 w 656837"/>
                      <a:gd name="connsiteY3" fmla="*/ 64926 h 500279"/>
                      <a:gd name="connsiteX4" fmla="*/ 656772 w 656837"/>
                      <a:gd name="connsiteY4" fmla="*/ 368549 h 500279"/>
                      <a:gd name="connsiteX5" fmla="*/ 575571 w 656837"/>
                      <a:gd name="connsiteY5" fmla="*/ 499178 h 500279"/>
                      <a:gd name="connsiteX6" fmla="*/ 592164 w 656837"/>
                      <a:gd name="connsiteY6" fmla="*/ 304371 h 500279"/>
                      <a:gd name="connsiteX7" fmla="*/ 472004 w 656837"/>
                      <a:gd name="connsiteY7" fmla="*/ 80936 h 500279"/>
                      <a:gd name="connsiteX8" fmla="*/ 138825 w 656837"/>
                      <a:gd name="connsiteY8" fmla="*/ 131790 h 500279"/>
                      <a:gd name="connsiteX9" fmla="*/ 79282 w 656837"/>
                      <a:gd name="connsiteY9" fmla="*/ 372702 h 500279"/>
                      <a:gd name="connsiteX10" fmla="*/ 3630 w 656837"/>
                      <a:gd name="connsiteY10" fmla="*/ 417976 h 500279"/>
                      <a:gd name="connsiteX0" fmla="*/ 3630 w 656837"/>
                      <a:gd name="connsiteY0" fmla="*/ 417976 h 500279"/>
                      <a:gd name="connsiteX1" fmla="*/ 40270 w 656837"/>
                      <a:gd name="connsiteY1" fmla="*/ 165768 h 500279"/>
                      <a:gd name="connsiteX2" fmla="*/ 279009 w 656837"/>
                      <a:gd name="connsiteY2" fmla="*/ 8438 h 500279"/>
                      <a:gd name="connsiteX3" fmla="*/ 582632 w 656837"/>
                      <a:gd name="connsiteY3" fmla="*/ 64926 h 500279"/>
                      <a:gd name="connsiteX4" fmla="*/ 656772 w 656837"/>
                      <a:gd name="connsiteY4" fmla="*/ 368549 h 500279"/>
                      <a:gd name="connsiteX5" fmla="*/ 575571 w 656837"/>
                      <a:gd name="connsiteY5" fmla="*/ 499178 h 500279"/>
                      <a:gd name="connsiteX6" fmla="*/ 592164 w 656837"/>
                      <a:gd name="connsiteY6" fmla="*/ 304371 h 500279"/>
                      <a:gd name="connsiteX7" fmla="*/ 472004 w 656837"/>
                      <a:gd name="connsiteY7" fmla="*/ 80936 h 500279"/>
                      <a:gd name="connsiteX8" fmla="*/ 138825 w 656837"/>
                      <a:gd name="connsiteY8" fmla="*/ 131790 h 500279"/>
                      <a:gd name="connsiteX9" fmla="*/ 79282 w 656837"/>
                      <a:gd name="connsiteY9" fmla="*/ 372702 h 500279"/>
                      <a:gd name="connsiteX10" fmla="*/ 3630 w 656837"/>
                      <a:gd name="connsiteY10" fmla="*/ 417976 h 500279"/>
                      <a:gd name="connsiteX0" fmla="*/ 3630 w 656837"/>
                      <a:gd name="connsiteY0" fmla="*/ 417976 h 500279"/>
                      <a:gd name="connsiteX1" fmla="*/ 40270 w 656837"/>
                      <a:gd name="connsiteY1" fmla="*/ 165768 h 500279"/>
                      <a:gd name="connsiteX2" fmla="*/ 279009 w 656837"/>
                      <a:gd name="connsiteY2" fmla="*/ 8438 h 500279"/>
                      <a:gd name="connsiteX3" fmla="*/ 582632 w 656837"/>
                      <a:gd name="connsiteY3" fmla="*/ 64926 h 500279"/>
                      <a:gd name="connsiteX4" fmla="*/ 656772 w 656837"/>
                      <a:gd name="connsiteY4" fmla="*/ 368549 h 500279"/>
                      <a:gd name="connsiteX5" fmla="*/ 575571 w 656837"/>
                      <a:gd name="connsiteY5" fmla="*/ 499178 h 500279"/>
                      <a:gd name="connsiteX6" fmla="*/ 592164 w 656837"/>
                      <a:gd name="connsiteY6" fmla="*/ 304371 h 500279"/>
                      <a:gd name="connsiteX7" fmla="*/ 472004 w 656837"/>
                      <a:gd name="connsiteY7" fmla="*/ 80936 h 500279"/>
                      <a:gd name="connsiteX8" fmla="*/ 138825 w 656837"/>
                      <a:gd name="connsiteY8" fmla="*/ 131790 h 500279"/>
                      <a:gd name="connsiteX9" fmla="*/ 79282 w 656837"/>
                      <a:gd name="connsiteY9" fmla="*/ 372702 h 500279"/>
                      <a:gd name="connsiteX10" fmla="*/ 3630 w 656837"/>
                      <a:gd name="connsiteY10" fmla="*/ 417976 h 500279"/>
                      <a:gd name="connsiteX0" fmla="*/ 3630 w 656782"/>
                      <a:gd name="connsiteY0" fmla="*/ 416333 h 498623"/>
                      <a:gd name="connsiteX1" fmla="*/ 40270 w 656782"/>
                      <a:gd name="connsiteY1" fmla="*/ 164125 h 498623"/>
                      <a:gd name="connsiteX2" fmla="*/ 279009 w 656782"/>
                      <a:gd name="connsiteY2" fmla="*/ 6795 h 498623"/>
                      <a:gd name="connsiteX3" fmla="*/ 578656 w 656782"/>
                      <a:gd name="connsiteY3" fmla="*/ 69247 h 498623"/>
                      <a:gd name="connsiteX4" fmla="*/ 656772 w 656782"/>
                      <a:gd name="connsiteY4" fmla="*/ 366906 h 498623"/>
                      <a:gd name="connsiteX5" fmla="*/ 575571 w 656782"/>
                      <a:gd name="connsiteY5" fmla="*/ 497535 h 498623"/>
                      <a:gd name="connsiteX6" fmla="*/ 592164 w 656782"/>
                      <a:gd name="connsiteY6" fmla="*/ 302728 h 498623"/>
                      <a:gd name="connsiteX7" fmla="*/ 472004 w 656782"/>
                      <a:gd name="connsiteY7" fmla="*/ 79293 h 498623"/>
                      <a:gd name="connsiteX8" fmla="*/ 138825 w 656782"/>
                      <a:gd name="connsiteY8" fmla="*/ 130147 h 498623"/>
                      <a:gd name="connsiteX9" fmla="*/ 79282 w 656782"/>
                      <a:gd name="connsiteY9" fmla="*/ 371059 h 498623"/>
                      <a:gd name="connsiteX10" fmla="*/ 3630 w 656782"/>
                      <a:gd name="connsiteY10" fmla="*/ 416333 h 498623"/>
                      <a:gd name="connsiteX0" fmla="*/ 3630 w 656782"/>
                      <a:gd name="connsiteY0" fmla="*/ 416333 h 498623"/>
                      <a:gd name="connsiteX1" fmla="*/ 40270 w 656782"/>
                      <a:gd name="connsiteY1" fmla="*/ 164125 h 498623"/>
                      <a:gd name="connsiteX2" fmla="*/ 279009 w 656782"/>
                      <a:gd name="connsiteY2" fmla="*/ 6795 h 498623"/>
                      <a:gd name="connsiteX3" fmla="*/ 578656 w 656782"/>
                      <a:gd name="connsiteY3" fmla="*/ 69247 h 498623"/>
                      <a:gd name="connsiteX4" fmla="*/ 656772 w 656782"/>
                      <a:gd name="connsiteY4" fmla="*/ 366906 h 498623"/>
                      <a:gd name="connsiteX5" fmla="*/ 575571 w 656782"/>
                      <a:gd name="connsiteY5" fmla="*/ 497535 h 498623"/>
                      <a:gd name="connsiteX6" fmla="*/ 592164 w 656782"/>
                      <a:gd name="connsiteY6" fmla="*/ 302728 h 498623"/>
                      <a:gd name="connsiteX7" fmla="*/ 472004 w 656782"/>
                      <a:gd name="connsiteY7" fmla="*/ 79293 h 498623"/>
                      <a:gd name="connsiteX8" fmla="*/ 281948 w 656782"/>
                      <a:gd name="connsiteY8" fmla="*/ 293149 h 498623"/>
                      <a:gd name="connsiteX9" fmla="*/ 79282 w 656782"/>
                      <a:gd name="connsiteY9" fmla="*/ 371059 h 498623"/>
                      <a:gd name="connsiteX10" fmla="*/ 3630 w 656782"/>
                      <a:gd name="connsiteY10" fmla="*/ 416333 h 498623"/>
                      <a:gd name="connsiteX0" fmla="*/ 6269 w 659421"/>
                      <a:gd name="connsiteY0" fmla="*/ 416333 h 498623"/>
                      <a:gd name="connsiteX1" fmla="*/ 42909 w 659421"/>
                      <a:gd name="connsiteY1" fmla="*/ 164125 h 498623"/>
                      <a:gd name="connsiteX2" fmla="*/ 281648 w 659421"/>
                      <a:gd name="connsiteY2" fmla="*/ 6795 h 498623"/>
                      <a:gd name="connsiteX3" fmla="*/ 581295 w 659421"/>
                      <a:gd name="connsiteY3" fmla="*/ 69247 h 498623"/>
                      <a:gd name="connsiteX4" fmla="*/ 659411 w 659421"/>
                      <a:gd name="connsiteY4" fmla="*/ 366906 h 498623"/>
                      <a:gd name="connsiteX5" fmla="*/ 578210 w 659421"/>
                      <a:gd name="connsiteY5" fmla="*/ 497535 h 498623"/>
                      <a:gd name="connsiteX6" fmla="*/ 594803 w 659421"/>
                      <a:gd name="connsiteY6" fmla="*/ 302728 h 498623"/>
                      <a:gd name="connsiteX7" fmla="*/ 474643 w 659421"/>
                      <a:gd name="connsiteY7" fmla="*/ 79293 h 498623"/>
                      <a:gd name="connsiteX8" fmla="*/ 284587 w 659421"/>
                      <a:gd name="connsiteY8" fmla="*/ 293149 h 498623"/>
                      <a:gd name="connsiteX9" fmla="*/ 117701 w 659421"/>
                      <a:gd name="connsiteY9" fmla="*/ 426718 h 498623"/>
                      <a:gd name="connsiteX10" fmla="*/ 6269 w 659421"/>
                      <a:gd name="connsiteY10" fmla="*/ 416333 h 498623"/>
                      <a:gd name="connsiteX0" fmla="*/ 6269 w 659421"/>
                      <a:gd name="connsiteY0" fmla="*/ 416333 h 498623"/>
                      <a:gd name="connsiteX1" fmla="*/ 42909 w 659421"/>
                      <a:gd name="connsiteY1" fmla="*/ 164125 h 498623"/>
                      <a:gd name="connsiteX2" fmla="*/ 281648 w 659421"/>
                      <a:gd name="connsiteY2" fmla="*/ 6795 h 498623"/>
                      <a:gd name="connsiteX3" fmla="*/ 581295 w 659421"/>
                      <a:gd name="connsiteY3" fmla="*/ 69247 h 498623"/>
                      <a:gd name="connsiteX4" fmla="*/ 659411 w 659421"/>
                      <a:gd name="connsiteY4" fmla="*/ 366906 h 498623"/>
                      <a:gd name="connsiteX5" fmla="*/ 578210 w 659421"/>
                      <a:gd name="connsiteY5" fmla="*/ 497535 h 498623"/>
                      <a:gd name="connsiteX6" fmla="*/ 594803 w 659421"/>
                      <a:gd name="connsiteY6" fmla="*/ 302728 h 498623"/>
                      <a:gd name="connsiteX7" fmla="*/ 474643 w 659421"/>
                      <a:gd name="connsiteY7" fmla="*/ 79293 h 498623"/>
                      <a:gd name="connsiteX8" fmla="*/ 256757 w 659421"/>
                      <a:gd name="connsiteY8" fmla="*/ 418382 h 498623"/>
                      <a:gd name="connsiteX9" fmla="*/ 117701 w 659421"/>
                      <a:gd name="connsiteY9" fmla="*/ 426718 h 498623"/>
                      <a:gd name="connsiteX10" fmla="*/ 6269 w 659421"/>
                      <a:gd name="connsiteY10" fmla="*/ 416333 h 498623"/>
                      <a:gd name="connsiteX0" fmla="*/ 6269 w 659421"/>
                      <a:gd name="connsiteY0" fmla="*/ 416333 h 498623"/>
                      <a:gd name="connsiteX1" fmla="*/ 42909 w 659421"/>
                      <a:gd name="connsiteY1" fmla="*/ 164125 h 498623"/>
                      <a:gd name="connsiteX2" fmla="*/ 281648 w 659421"/>
                      <a:gd name="connsiteY2" fmla="*/ 6795 h 498623"/>
                      <a:gd name="connsiteX3" fmla="*/ 581295 w 659421"/>
                      <a:gd name="connsiteY3" fmla="*/ 69247 h 498623"/>
                      <a:gd name="connsiteX4" fmla="*/ 659411 w 659421"/>
                      <a:gd name="connsiteY4" fmla="*/ 366906 h 498623"/>
                      <a:gd name="connsiteX5" fmla="*/ 578210 w 659421"/>
                      <a:gd name="connsiteY5" fmla="*/ 497535 h 498623"/>
                      <a:gd name="connsiteX6" fmla="*/ 594803 w 659421"/>
                      <a:gd name="connsiteY6" fmla="*/ 302728 h 498623"/>
                      <a:gd name="connsiteX7" fmla="*/ 442838 w 659421"/>
                      <a:gd name="connsiteY7" fmla="*/ 490773 h 498623"/>
                      <a:gd name="connsiteX8" fmla="*/ 256757 w 659421"/>
                      <a:gd name="connsiteY8" fmla="*/ 418382 h 498623"/>
                      <a:gd name="connsiteX9" fmla="*/ 117701 w 659421"/>
                      <a:gd name="connsiteY9" fmla="*/ 426718 h 498623"/>
                      <a:gd name="connsiteX10" fmla="*/ 6269 w 659421"/>
                      <a:gd name="connsiteY10" fmla="*/ 416333 h 498623"/>
                      <a:gd name="connsiteX0" fmla="*/ 6269 w 659421"/>
                      <a:gd name="connsiteY0" fmla="*/ 416333 h 507953"/>
                      <a:gd name="connsiteX1" fmla="*/ 42909 w 659421"/>
                      <a:gd name="connsiteY1" fmla="*/ 164125 h 507953"/>
                      <a:gd name="connsiteX2" fmla="*/ 281648 w 659421"/>
                      <a:gd name="connsiteY2" fmla="*/ 6795 h 507953"/>
                      <a:gd name="connsiteX3" fmla="*/ 581295 w 659421"/>
                      <a:gd name="connsiteY3" fmla="*/ 69247 h 507953"/>
                      <a:gd name="connsiteX4" fmla="*/ 659411 w 659421"/>
                      <a:gd name="connsiteY4" fmla="*/ 366906 h 507953"/>
                      <a:gd name="connsiteX5" fmla="*/ 578210 w 659421"/>
                      <a:gd name="connsiteY5" fmla="*/ 497535 h 507953"/>
                      <a:gd name="connsiteX6" fmla="*/ 442838 w 659421"/>
                      <a:gd name="connsiteY6" fmla="*/ 490773 h 507953"/>
                      <a:gd name="connsiteX7" fmla="*/ 256757 w 659421"/>
                      <a:gd name="connsiteY7" fmla="*/ 418382 h 507953"/>
                      <a:gd name="connsiteX8" fmla="*/ 117701 w 659421"/>
                      <a:gd name="connsiteY8" fmla="*/ 426718 h 507953"/>
                      <a:gd name="connsiteX9" fmla="*/ 6269 w 659421"/>
                      <a:gd name="connsiteY9" fmla="*/ 416333 h 507953"/>
                      <a:gd name="connsiteX0" fmla="*/ 6269 w 659439"/>
                      <a:gd name="connsiteY0" fmla="*/ 420433 h 512053"/>
                      <a:gd name="connsiteX1" fmla="*/ 42909 w 659439"/>
                      <a:gd name="connsiteY1" fmla="*/ 168225 h 512053"/>
                      <a:gd name="connsiteX2" fmla="*/ 281648 w 659439"/>
                      <a:gd name="connsiteY2" fmla="*/ 10895 h 512053"/>
                      <a:gd name="connsiteX3" fmla="*/ 581295 w 659439"/>
                      <a:gd name="connsiteY3" fmla="*/ 73347 h 512053"/>
                      <a:gd name="connsiteX4" fmla="*/ 659411 w 659439"/>
                      <a:gd name="connsiteY4" fmla="*/ 371006 h 512053"/>
                      <a:gd name="connsiteX5" fmla="*/ 578210 w 659439"/>
                      <a:gd name="connsiteY5" fmla="*/ 501635 h 512053"/>
                      <a:gd name="connsiteX6" fmla="*/ 442838 w 659439"/>
                      <a:gd name="connsiteY6" fmla="*/ 494873 h 512053"/>
                      <a:gd name="connsiteX7" fmla="*/ 256757 w 659439"/>
                      <a:gd name="connsiteY7" fmla="*/ 422482 h 512053"/>
                      <a:gd name="connsiteX8" fmla="*/ 117701 w 659439"/>
                      <a:gd name="connsiteY8" fmla="*/ 430818 h 512053"/>
                      <a:gd name="connsiteX9" fmla="*/ 6269 w 659439"/>
                      <a:gd name="connsiteY9" fmla="*/ 420433 h 512053"/>
                      <a:gd name="connsiteX0" fmla="*/ 6269 w 659439"/>
                      <a:gd name="connsiteY0" fmla="*/ 420433 h 512053"/>
                      <a:gd name="connsiteX1" fmla="*/ 42909 w 659439"/>
                      <a:gd name="connsiteY1" fmla="*/ 168225 h 512053"/>
                      <a:gd name="connsiteX2" fmla="*/ 281648 w 659439"/>
                      <a:gd name="connsiteY2" fmla="*/ 10895 h 512053"/>
                      <a:gd name="connsiteX3" fmla="*/ 581295 w 659439"/>
                      <a:gd name="connsiteY3" fmla="*/ 73347 h 512053"/>
                      <a:gd name="connsiteX4" fmla="*/ 659411 w 659439"/>
                      <a:gd name="connsiteY4" fmla="*/ 371006 h 512053"/>
                      <a:gd name="connsiteX5" fmla="*/ 578210 w 659439"/>
                      <a:gd name="connsiteY5" fmla="*/ 501635 h 512053"/>
                      <a:gd name="connsiteX6" fmla="*/ 442838 w 659439"/>
                      <a:gd name="connsiteY6" fmla="*/ 494873 h 512053"/>
                      <a:gd name="connsiteX7" fmla="*/ 117701 w 659439"/>
                      <a:gd name="connsiteY7" fmla="*/ 430818 h 512053"/>
                      <a:gd name="connsiteX8" fmla="*/ 6269 w 659439"/>
                      <a:gd name="connsiteY8" fmla="*/ 420433 h 512053"/>
                      <a:gd name="connsiteX0" fmla="*/ 6269 w 659439"/>
                      <a:gd name="connsiteY0" fmla="*/ 420433 h 512053"/>
                      <a:gd name="connsiteX1" fmla="*/ 42909 w 659439"/>
                      <a:gd name="connsiteY1" fmla="*/ 168225 h 512053"/>
                      <a:gd name="connsiteX2" fmla="*/ 281648 w 659439"/>
                      <a:gd name="connsiteY2" fmla="*/ 10895 h 512053"/>
                      <a:gd name="connsiteX3" fmla="*/ 581295 w 659439"/>
                      <a:gd name="connsiteY3" fmla="*/ 73347 h 512053"/>
                      <a:gd name="connsiteX4" fmla="*/ 659411 w 659439"/>
                      <a:gd name="connsiteY4" fmla="*/ 371006 h 512053"/>
                      <a:gd name="connsiteX5" fmla="*/ 578210 w 659439"/>
                      <a:gd name="connsiteY5" fmla="*/ 501635 h 512053"/>
                      <a:gd name="connsiteX6" fmla="*/ 442838 w 659439"/>
                      <a:gd name="connsiteY6" fmla="*/ 494873 h 512053"/>
                      <a:gd name="connsiteX7" fmla="*/ 117701 w 659439"/>
                      <a:gd name="connsiteY7" fmla="*/ 430818 h 512053"/>
                      <a:gd name="connsiteX8" fmla="*/ 6269 w 659439"/>
                      <a:gd name="connsiteY8" fmla="*/ 420433 h 512053"/>
                      <a:gd name="connsiteX0" fmla="*/ 6269 w 661285"/>
                      <a:gd name="connsiteY0" fmla="*/ 420433 h 494920"/>
                      <a:gd name="connsiteX1" fmla="*/ 42909 w 661285"/>
                      <a:gd name="connsiteY1" fmla="*/ 168225 h 494920"/>
                      <a:gd name="connsiteX2" fmla="*/ 281648 w 661285"/>
                      <a:gd name="connsiteY2" fmla="*/ 10895 h 494920"/>
                      <a:gd name="connsiteX3" fmla="*/ 581295 w 661285"/>
                      <a:gd name="connsiteY3" fmla="*/ 73347 h 494920"/>
                      <a:gd name="connsiteX4" fmla="*/ 659411 w 661285"/>
                      <a:gd name="connsiteY4" fmla="*/ 371006 h 494920"/>
                      <a:gd name="connsiteX5" fmla="*/ 536466 w 661285"/>
                      <a:gd name="connsiteY5" fmla="*/ 440013 h 494920"/>
                      <a:gd name="connsiteX6" fmla="*/ 442838 w 661285"/>
                      <a:gd name="connsiteY6" fmla="*/ 494873 h 494920"/>
                      <a:gd name="connsiteX7" fmla="*/ 117701 w 661285"/>
                      <a:gd name="connsiteY7" fmla="*/ 430818 h 494920"/>
                      <a:gd name="connsiteX8" fmla="*/ 6269 w 661285"/>
                      <a:gd name="connsiteY8" fmla="*/ 420433 h 494920"/>
                      <a:gd name="connsiteX0" fmla="*/ 6269 w 661285"/>
                      <a:gd name="connsiteY0" fmla="*/ 420433 h 494920"/>
                      <a:gd name="connsiteX1" fmla="*/ 42909 w 661285"/>
                      <a:gd name="connsiteY1" fmla="*/ 168225 h 494920"/>
                      <a:gd name="connsiteX2" fmla="*/ 281648 w 661285"/>
                      <a:gd name="connsiteY2" fmla="*/ 10895 h 494920"/>
                      <a:gd name="connsiteX3" fmla="*/ 581295 w 661285"/>
                      <a:gd name="connsiteY3" fmla="*/ 73347 h 494920"/>
                      <a:gd name="connsiteX4" fmla="*/ 659411 w 661285"/>
                      <a:gd name="connsiteY4" fmla="*/ 371006 h 494920"/>
                      <a:gd name="connsiteX5" fmla="*/ 536466 w 661285"/>
                      <a:gd name="connsiteY5" fmla="*/ 440013 h 494920"/>
                      <a:gd name="connsiteX6" fmla="*/ 442838 w 661285"/>
                      <a:gd name="connsiteY6" fmla="*/ 494873 h 494920"/>
                      <a:gd name="connsiteX7" fmla="*/ 117701 w 661285"/>
                      <a:gd name="connsiteY7" fmla="*/ 430818 h 494920"/>
                      <a:gd name="connsiteX8" fmla="*/ 6269 w 661285"/>
                      <a:gd name="connsiteY8" fmla="*/ 420433 h 494920"/>
                      <a:gd name="connsiteX0" fmla="*/ 6269 w 661285"/>
                      <a:gd name="connsiteY0" fmla="*/ 420433 h 494920"/>
                      <a:gd name="connsiteX1" fmla="*/ 42909 w 661285"/>
                      <a:gd name="connsiteY1" fmla="*/ 168225 h 494920"/>
                      <a:gd name="connsiteX2" fmla="*/ 281648 w 661285"/>
                      <a:gd name="connsiteY2" fmla="*/ 10895 h 494920"/>
                      <a:gd name="connsiteX3" fmla="*/ 581295 w 661285"/>
                      <a:gd name="connsiteY3" fmla="*/ 73347 h 494920"/>
                      <a:gd name="connsiteX4" fmla="*/ 659411 w 661285"/>
                      <a:gd name="connsiteY4" fmla="*/ 371006 h 494920"/>
                      <a:gd name="connsiteX5" fmla="*/ 536466 w 661285"/>
                      <a:gd name="connsiteY5" fmla="*/ 440013 h 494920"/>
                      <a:gd name="connsiteX6" fmla="*/ 442838 w 661285"/>
                      <a:gd name="connsiteY6" fmla="*/ 494873 h 494920"/>
                      <a:gd name="connsiteX7" fmla="*/ 117701 w 661285"/>
                      <a:gd name="connsiteY7" fmla="*/ 430818 h 494920"/>
                      <a:gd name="connsiteX8" fmla="*/ 6269 w 661285"/>
                      <a:gd name="connsiteY8" fmla="*/ 420433 h 494920"/>
                      <a:gd name="connsiteX0" fmla="*/ 6269 w 661285"/>
                      <a:gd name="connsiteY0" fmla="*/ 420433 h 484995"/>
                      <a:gd name="connsiteX1" fmla="*/ 42909 w 661285"/>
                      <a:gd name="connsiteY1" fmla="*/ 168225 h 484995"/>
                      <a:gd name="connsiteX2" fmla="*/ 281648 w 661285"/>
                      <a:gd name="connsiteY2" fmla="*/ 10895 h 484995"/>
                      <a:gd name="connsiteX3" fmla="*/ 581295 w 661285"/>
                      <a:gd name="connsiteY3" fmla="*/ 73347 h 484995"/>
                      <a:gd name="connsiteX4" fmla="*/ 659411 w 661285"/>
                      <a:gd name="connsiteY4" fmla="*/ 371006 h 484995"/>
                      <a:gd name="connsiteX5" fmla="*/ 536466 w 661285"/>
                      <a:gd name="connsiteY5" fmla="*/ 440013 h 484995"/>
                      <a:gd name="connsiteX6" fmla="*/ 375252 w 661285"/>
                      <a:gd name="connsiteY6" fmla="*/ 484934 h 484995"/>
                      <a:gd name="connsiteX7" fmla="*/ 117701 w 661285"/>
                      <a:gd name="connsiteY7" fmla="*/ 430818 h 484995"/>
                      <a:gd name="connsiteX8" fmla="*/ 6269 w 661285"/>
                      <a:gd name="connsiteY8" fmla="*/ 420433 h 484995"/>
                      <a:gd name="connsiteX0" fmla="*/ 6269 w 661285"/>
                      <a:gd name="connsiteY0" fmla="*/ 420433 h 486010"/>
                      <a:gd name="connsiteX1" fmla="*/ 42909 w 661285"/>
                      <a:gd name="connsiteY1" fmla="*/ 168225 h 486010"/>
                      <a:gd name="connsiteX2" fmla="*/ 281648 w 661285"/>
                      <a:gd name="connsiteY2" fmla="*/ 10895 h 486010"/>
                      <a:gd name="connsiteX3" fmla="*/ 581295 w 661285"/>
                      <a:gd name="connsiteY3" fmla="*/ 73347 h 486010"/>
                      <a:gd name="connsiteX4" fmla="*/ 659411 w 661285"/>
                      <a:gd name="connsiteY4" fmla="*/ 371006 h 486010"/>
                      <a:gd name="connsiteX5" fmla="*/ 536466 w 661285"/>
                      <a:gd name="connsiteY5" fmla="*/ 440013 h 486010"/>
                      <a:gd name="connsiteX6" fmla="*/ 375252 w 661285"/>
                      <a:gd name="connsiteY6" fmla="*/ 484934 h 486010"/>
                      <a:gd name="connsiteX7" fmla="*/ 117701 w 661285"/>
                      <a:gd name="connsiteY7" fmla="*/ 430818 h 486010"/>
                      <a:gd name="connsiteX8" fmla="*/ 6269 w 661285"/>
                      <a:gd name="connsiteY8" fmla="*/ 420433 h 486010"/>
                      <a:gd name="connsiteX0" fmla="*/ 6269 w 661285"/>
                      <a:gd name="connsiteY0" fmla="*/ 420433 h 486010"/>
                      <a:gd name="connsiteX1" fmla="*/ 42909 w 661285"/>
                      <a:gd name="connsiteY1" fmla="*/ 168225 h 486010"/>
                      <a:gd name="connsiteX2" fmla="*/ 281648 w 661285"/>
                      <a:gd name="connsiteY2" fmla="*/ 10895 h 486010"/>
                      <a:gd name="connsiteX3" fmla="*/ 581295 w 661285"/>
                      <a:gd name="connsiteY3" fmla="*/ 73347 h 486010"/>
                      <a:gd name="connsiteX4" fmla="*/ 659411 w 661285"/>
                      <a:gd name="connsiteY4" fmla="*/ 371006 h 486010"/>
                      <a:gd name="connsiteX5" fmla="*/ 536466 w 661285"/>
                      <a:gd name="connsiteY5" fmla="*/ 440013 h 486010"/>
                      <a:gd name="connsiteX6" fmla="*/ 375252 w 661285"/>
                      <a:gd name="connsiteY6" fmla="*/ 484934 h 486010"/>
                      <a:gd name="connsiteX7" fmla="*/ 117701 w 661285"/>
                      <a:gd name="connsiteY7" fmla="*/ 430818 h 486010"/>
                      <a:gd name="connsiteX8" fmla="*/ 6269 w 661285"/>
                      <a:gd name="connsiteY8" fmla="*/ 420433 h 486010"/>
                      <a:gd name="connsiteX0" fmla="*/ 6684 w 659712"/>
                      <a:gd name="connsiteY0" fmla="*/ 338932 h 486010"/>
                      <a:gd name="connsiteX1" fmla="*/ 41336 w 659712"/>
                      <a:gd name="connsiteY1" fmla="*/ 168225 h 486010"/>
                      <a:gd name="connsiteX2" fmla="*/ 280075 w 659712"/>
                      <a:gd name="connsiteY2" fmla="*/ 10895 h 486010"/>
                      <a:gd name="connsiteX3" fmla="*/ 579722 w 659712"/>
                      <a:gd name="connsiteY3" fmla="*/ 73347 h 486010"/>
                      <a:gd name="connsiteX4" fmla="*/ 657838 w 659712"/>
                      <a:gd name="connsiteY4" fmla="*/ 371006 h 486010"/>
                      <a:gd name="connsiteX5" fmla="*/ 534893 w 659712"/>
                      <a:gd name="connsiteY5" fmla="*/ 440013 h 486010"/>
                      <a:gd name="connsiteX6" fmla="*/ 373679 w 659712"/>
                      <a:gd name="connsiteY6" fmla="*/ 484934 h 486010"/>
                      <a:gd name="connsiteX7" fmla="*/ 116128 w 659712"/>
                      <a:gd name="connsiteY7" fmla="*/ 430818 h 486010"/>
                      <a:gd name="connsiteX8" fmla="*/ 6684 w 659712"/>
                      <a:gd name="connsiteY8" fmla="*/ 338932 h 486010"/>
                      <a:gd name="connsiteX0" fmla="*/ 8891 w 661919"/>
                      <a:gd name="connsiteY0" fmla="*/ 338932 h 486173"/>
                      <a:gd name="connsiteX1" fmla="*/ 43543 w 661919"/>
                      <a:gd name="connsiteY1" fmla="*/ 168225 h 486173"/>
                      <a:gd name="connsiteX2" fmla="*/ 282282 w 661919"/>
                      <a:gd name="connsiteY2" fmla="*/ 10895 h 486173"/>
                      <a:gd name="connsiteX3" fmla="*/ 581929 w 661919"/>
                      <a:gd name="connsiteY3" fmla="*/ 73347 h 486173"/>
                      <a:gd name="connsiteX4" fmla="*/ 660045 w 661919"/>
                      <a:gd name="connsiteY4" fmla="*/ 371006 h 486173"/>
                      <a:gd name="connsiteX5" fmla="*/ 537100 w 661919"/>
                      <a:gd name="connsiteY5" fmla="*/ 440013 h 486173"/>
                      <a:gd name="connsiteX6" fmla="*/ 375886 w 661919"/>
                      <a:gd name="connsiteY6" fmla="*/ 484934 h 486173"/>
                      <a:gd name="connsiteX7" fmla="*/ 148153 w 661919"/>
                      <a:gd name="connsiteY7" fmla="*/ 391062 h 486173"/>
                      <a:gd name="connsiteX8" fmla="*/ 8891 w 661919"/>
                      <a:gd name="connsiteY8" fmla="*/ 338932 h 486173"/>
                      <a:gd name="connsiteX0" fmla="*/ 8891 w 661919"/>
                      <a:gd name="connsiteY0" fmla="*/ 338932 h 486173"/>
                      <a:gd name="connsiteX1" fmla="*/ 43543 w 661919"/>
                      <a:gd name="connsiteY1" fmla="*/ 168225 h 486173"/>
                      <a:gd name="connsiteX2" fmla="*/ 282282 w 661919"/>
                      <a:gd name="connsiteY2" fmla="*/ 10895 h 486173"/>
                      <a:gd name="connsiteX3" fmla="*/ 581929 w 661919"/>
                      <a:gd name="connsiteY3" fmla="*/ 73347 h 486173"/>
                      <a:gd name="connsiteX4" fmla="*/ 660045 w 661919"/>
                      <a:gd name="connsiteY4" fmla="*/ 371006 h 486173"/>
                      <a:gd name="connsiteX5" fmla="*/ 537100 w 661919"/>
                      <a:gd name="connsiteY5" fmla="*/ 440013 h 486173"/>
                      <a:gd name="connsiteX6" fmla="*/ 375886 w 661919"/>
                      <a:gd name="connsiteY6" fmla="*/ 484934 h 486173"/>
                      <a:gd name="connsiteX7" fmla="*/ 148153 w 661919"/>
                      <a:gd name="connsiteY7" fmla="*/ 391062 h 486173"/>
                      <a:gd name="connsiteX8" fmla="*/ 8891 w 661919"/>
                      <a:gd name="connsiteY8" fmla="*/ 338932 h 486173"/>
                      <a:gd name="connsiteX0" fmla="*/ 4476 w 657504"/>
                      <a:gd name="connsiteY0" fmla="*/ 338932 h 486173"/>
                      <a:gd name="connsiteX1" fmla="*/ 39128 w 657504"/>
                      <a:gd name="connsiteY1" fmla="*/ 168225 h 486173"/>
                      <a:gd name="connsiteX2" fmla="*/ 277867 w 657504"/>
                      <a:gd name="connsiteY2" fmla="*/ 10895 h 486173"/>
                      <a:gd name="connsiteX3" fmla="*/ 577514 w 657504"/>
                      <a:gd name="connsiteY3" fmla="*/ 73347 h 486173"/>
                      <a:gd name="connsiteX4" fmla="*/ 655630 w 657504"/>
                      <a:gd name="connsiteY4" fmla="*/ 371006 h 486173"/>
                      <a:gd name="connsiteX5" fmla="*/ 532685 w 657504"/>
                      <a:gd name="connsiteY5" fmla="*/ 440013 h 486173"/>
                      <a:gd name="connsiteX6" fmla="*/ 371471 w 657504"/>
                      <a:gd name="connsiteY6" fmla="*/ 484934 h 486173"/>
                      <a:gd name="connsiteX7" fmla="*/ 143738 w 657504"/>
                      <a:gd name="connsiteY7" fmla="*/ 391062 h 486173"/>
                      <a:gd name="connsiteX8" fmla="*/ 4476 w 657504"/>
                      <a:gd name="connsiteY8" fmla="*/ 338932 h 486173"/>
                      <a:gd name="connsiteX0" fmla="*/ 4476 w 657504"/>
                      <a:gd name="connsiteY0" fmla="*/ 338932 h 486173"/>
                      <a:gd name="connsiteX1" fmla="*/ 39128 w 657504"/>
                      <a:gd name="connsiteY1" fmla="*/ 168225 h 486173"/>
                      <a:gd name="connsiteX2" fmla="*/ 277867 w 657504"/>
                      <a:gd name="connsiteY2" fmla="*/ 10895 h 486173"/>
                      <a:gd name="connsiteX3" fmla="*/ 577514 w 657504"/>
                      <a:gd name="connsiteY3" fmla="*/ 73347 h 486173"/>
                      <a:gd name="connsiteX4" fmla="*/ 655630 w 657504"/>
                      <a:gd name="connsiteY4" fmla="*/ 371006 h 486173"/>
                      <a:gd name="connsiteX5" fmla="*/ 532685 w 657504"/>
                      <a:gd name="connsiteY5" fmla="*/ 440013 h 486173"/>
                      <a:gd name="connsiteX6" fmla="*/ 371471 w 657504"/>
                      <a:gd name="connsiteY6" fmla="*/ 484934 h 486173"/>
                      <a:gd name="connsiteX7" fmla="*/ 143738 w 657504"/>
                      <a:gd name="connsiteY7" fmla="*/ 391062 h 486173"/>
                      <a:gd name="connsiteX8" fmla="*/ 4476 w 657504"/>
                      <a:gd name="connsiteY8" fmla="*/ 338932 h 486173"/>
                      <a:gd name="connsiteX0" fmla="*/ 4476 w 657504"/>
                      <a:gd name="connsiteY0" fmla="*/ 338932 h 480381"/>
                      <a:gd name="connsiteX1" fmla="*/ 39128 w 657504"/>
                      <a:gd name="connsiteY1" fmla="*/ 168225 h 480381"/>
                      <a:gd name="connsiteX2" fmla="*/ 277867 w 657504"/>
                      <a:gd name="connsiteY2" fmla="*/ 10895 h 480381"/>
                      <a:gd name="connsiteX3" fmla="*/ 577514 w 657504"/>
                      <a:gd name="connsiteY3" fmla="*/ 73347 h 480381"/>
                      <a:gd name="connsiteX4" fmla="*/ 655630 w 657504"/>
                      <a:gd name="connsiteY4" fmla="*/ 371006 h 480381"/>
                      <a:gd name="connsiteX5" fmla="*/ 532685 w 657504"/>
                      <a:gd name="connsiteY5" fmla="*/ 440013 h 480381"/>
                      <a:gd name="connsiteX6" fmla="*/ 369483 w 657504"/>
                      <a:gd name="connsiteY6" fmla="*/ 478971 h 480381"/>
                      <a:gd name="connsiteX7" fmla="*/ 143738 w 657504"/>
                      <a:gd name="connsiteY7" fmla="*/ 391062 h 480381"/>
                      <a:gd name="connsiteX8" fmla="*/ 4476 w 657504"/>
                      <a:gd name="connsiteY8" fmla="*/ 338932 h 480381"/>
                      <a:gd name="connsiteX0" fmla="*/ 4476 w 657504"/>
                      <a:gd name="connsiteY0" fmla="*/ 338932 h 481144"/>
                      <a:gd name="connsiteX1" fmla="*/ 39128 w 657504"/>
                      <a:gd name="connsiteY1" fmla="*/ 168225 h 481144"/>
                      <a:gd name="connsiteX2" fmla="*/ 277867 w 657504"/>
                      <a:gd name="connsiteY2" fmla="*/ 10895 h 481144"/>
                      <a:gd name="connsiteX3" fmla="*/ 577514 w 657504"/>
                      <a:gd name="connsiteY3" fmla="*/ 73347 h 481144"/>
                      <a:gd name="connsiteX4" fmla="*/ 655630 w 657504"/>
                      <a:gd name="connsiteY4" fmla="*/ 371006 h 481144"/>
                      <a:gd name="connsiteX5" fmla="*/ 532685 w 657504"/>
                      <a:gd name="connsiteY5" fmla="*/ 440013 h 481144"/>
                      <a:gd name="connsiteX6" fmla="*/ 369483 w 657504"/>
                      <a:gd name="connsiteY6" fmla="*/ 478971 h 481144"/>
                      <a:gd name="connsiteX7" fmla="*/ 143738 w 657504"/>
                      <a:gd name="connsiteY7" fmla="*/ 391062 h 481144"/>
                      <a:gd name="connsiteX8" fmla="*/ 4476 w 657504"/>
                      <a:gd name="connsiteY8" fmla="*/ 338932 h 481144"/>
                      <a:gd name="connsiteX0" fmla="*/ 3686 w 656714"/>
                      <a:gd name="connsiteY0" fmla="*/ 338932 h 481144"/>
                      <a:gd name="connsiteX1" fmla="*/ 38338 w 656714"/>
                      <a:gd name="connsiteY1" fmla="*/ 168225 h 481144"/>
                      <a:gd name="connsiteX2" fmla="*/ 277077 w 656714"/>
                      <a:gd name="connsiteY2" fmla="*/ 10895 h 481144"/>
                      <a:gd name="connsiteX3" fmla="*/ 576724 w 656714"/>
                      <a:gd name="connsiteY3" fmla="*/ 73347 h 481144"/>
                      <a:gd name="connsiteX4" fmla="*/ 654840 w 656714"/>
                      <a:gd name="connsiteY4" fmla="*/ 371006 h 481144"/>
                      <a:gd name="connsiteX5" fmla="*/ 531895 w 656714"/>
                      <a:gd name="connsiteY5" fmla="*/ 440013 h 481144"/>
                      <a:gd name="connsiteX6" fmla="*/ 368693 w 656714"/>
                      <a:gd name="connsiteY6" fmla="*/ 478971 h 481144"/>
                      <a:gd name="connsiteX7" fmla="*/ 142948 w 656714"/>
                      <a:gd name="connsiteY7" fmla="*/ 391062 h 481144"/>
                      <a:gd name="connsiteX8" fmla="*/ 3686 w 656714"/>
                      <a:gd name="connsiteY8" fmla="*/ 338932 h 481144"/>
                      <a:gd name="connsiteX0" fmla="*/ 3686 w 656714"/>
                      <a:gd name="connsiteY0" fmla="*/ 344210 h 486422"/>
                      <a:gd name="connsiteX1" fmla="*/ 38338 w 656714"/>
                      <a:gd name="connsiteY1" fmla="*/ 173503 h 486422"/>
                      <a:gd name="connsiteX2" fmla="*/ 277077 w 656714"/>
                      <a:gd name="connsiteY2" fmla="*/ 16173 h 486422"/>
                      <a:gd name="connsiteX3" fmla="*/ 576724 w 656714"/>
                      <a:gd name="connsiteY3" fmla="*/ 78625 h 486422"/>
                      <a:gd name="connsiteX4" fmla="*/ 654840 w 656714"/>
                      <a:gd name="connsiteY4" fmla="*/ 376284 h 486422"/>
                      <a:gd name="connsiteX5" fmla="*/ 531895 w 656714"/>
                      <a:gd name="connsiteY5" fmla="*/ 445291 h 486422"/>
                      <a:gd name="connsiteX6" fmla="*/ 368693 w 656714"/>
                      <a:gd name="connsiteY6" fmla="*/ 484249 h 486422"/>
                      <a:gd name="connsiteX7" fmla="*/ 142948 w 656714"/>
                      <a:gd name="connsiteY7" fmla="*/ 396340 h 486422"/>
                      <a:gd name="connsiteX8" fmla="*/ 3686 w 656714"/>
                      <a:gd name="connsiteY8" fmla="*/ 344210 h 4864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656714" h="486422">
                        <a:moveTo>
                          <a:pt x="3686" y="344210"/>
                        </a:moveTo>
                        <a:cubicBezTo>
                          <a:pt x="-3810" y="305083"/>
                          <a:pt x="-3251" y="236128"/>
                          <a:pt x="38338" y="173503"/>
                        </a:cubicBezTo>
                        <a:cubicBezTo>
                          <a:pt x="79927" y="110878"/>
                          <a:pt x="173431" y="43912"/>
                          <a:pt x="277077" y="16173"/>
                        </a:cubicBezTo>
                        <a:cubicBezTo>
                          <a:pt x="380723" y="-11566"/>
                          <a:pt x="503825" y="-11210"/>
                          <a:pt x="576724" y="78625"/>
                        </a:cubicBezTo>
                        <a:cubicBezTo>
                          <a:pt x="649623" y="168460"/>
                          <a:pt x="662312" y="315173"/>
                          <a:pt x="654840" y="376284"/>
                        </a:cubicBezTo>
                        <a:cubicBezTo>
                          <a:pt x="613576" y="403602"/>
                          <a:pt x="579586" y="413382"/>
                          <a:pt x="531895" y="445291"/>
                        </a:cubicBezTo>
                        <a:cubicBezTo>
                          <a:pt x="484204" y="477200"/>
                          <a:pt x="433518" y="492408"/>
                          <a:pt x="368693" y="484249"/>
                        </a:cubicBezTo>
                        <a:cubicBezTo>
                          <a:pt x="303869" y="476091"/>
                          <a:pt x="203782" y="419680"/>
                          <a:pt x="142948" y="396340"/>
                        </a:cubicBezTo>
                        <a:cubicBezTo>
                          <a:pt x="82114" y="373000"/>
                          <a:pt x="33048" y="363459"/>
                          <a:pt x="3686" y="344210"/>
                        </a:cubicBezTo>
                        <a:close/>
                      </a:path>
                    </a:pathLst>
                  </a:custGeom>
                  <a:solidFill>
                    <a:srgbClr val="E4BCA6"/>
                  </a:solidFill>
                  <a:ln w="9525">
                    <a:solidFill>
                      <a:schemeClr val="accent2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87" name="Freeform 86"/>
                  <p:cNvSpPr/>
                  <p:nvPr/>
                </p:nvSpPr>
                <p:spPr>
                  <a:xfrm>
                    <a:off x="2863058" y="1840568"/>
                    <a:ext cx="523549" cy="419076"/>
                  </a:xfrm>
                  <a:custGeom>
                    <a:avLst/>
                    <a:gdLst>
                      <a:gd name="connsiteX0" fmla="*/ 9286 w 524132"/>
                      <a:gd name="connsiteY0" fmla="*/ 392667 h 499388"/>
                      <a:gd name="connsiteX1" fmla="*/ 67596 w 524132"/>
                      <a:gd name="connsiteY1" fmla="*/ 93168 h 499388"/>
                      <a:gd name="connsiteX2" fmla="*/ 356493 w 524132"/>
                      <a:gd name="connsiteY2" fmla="*/ 8354 h 499388"/>
                      <a:gd name="connsiteX3" fmla="*/ 523471 w 524132"/>
                      <a:gd name="connsiteY3" fmla="*/ 265446 h 499388"/>
                      <a:gd name="connsiteX4" fmla="*/ 406852 w 524132"/>
                      <a:gd name="connsiteY4" fmla="*/ 493383 h 499388"/>
                      <a:gd name="connsiteX5" fmla="*/ 213370 w 524132"/>
                      <a:gd name="connsiteY5" fmla="*/ 429773 h 499388"/>
                      <a:gd name="connsiteX6" fmla="*/ 9286 w 524132"/>
                      <a:gd name="connsiteY6" fmla="*/ 392667 h 499388"/>
                      <a:gd name="connsiteX0" fmla="*/ 9633 w 524188"/>
                      <a:gd name="connsiteY0" fmla="*/ 378739 h 485460"/>
                      <a:gd name="connsiteX1" fmla="*/ 67943 w 524188"/>
                      <a:gd name="connsiteY1" fmla="*/ 79240 h 485460"/>
                      <a:gd name="connsiteX2" fmla="*/ 370488 w 524188"/>
                      <a:gd name="connsiteY2" fmla="*/ 9958 h 485460"/>
                      <a:gd name="connsiteX3" fmla="*/ 523818 w 524188"/>
                      <a:gd name="connsiteY3" fmla="*/ 251518 h 485460"/>
                      <a:gd name="connsiteX4" fmla="*/ 407199 w 524188"/>
                      <a:gd name="connsiteY4" fmla="*/ 479455 h 485460"/>
                      <a:gd name="connsiteX5" fmla="*/ 213717 w 524188"/>
                      <a:gd name="connsiteY5" fmla="*/ 415845 h 485460"/>
                      <a:gd name="connsiteX6" fmla="*/ 9633 w 524188"/>
                      <a:gd name="connsiteY6" fmla="*/ 378739 h 485460"/>
                      <a:gd name="connsiteX0" fmla="*/ 8077 w 522632"/>
                      <a:gd name="connsiteY0" fmla="*/ 376546 h 483267"/>
                      <a:gd name="connsiteX1" fmla="*/ 73211 w 522632"/>
                      <a:gd name="connsiteY1" fmla="*/ 88695 h 483267"/>
                      <a:gd name="connsiteX2" fmla="*/ 368932 w 522632"/>
                      <a:gd name="connsiteY2" fmla="*/ 7765 h 483267"/>
                      <a:gd name="connsiteX3" fmla="*/ 522262 w 522632"/>
                      <a:gd name="connsiteY3" fmla="*/ 249325 h 483267"/>
                      <a:gd name="connsiteX4" fmla="*/ 405643 w 522632"/>
                      <a:gd name="connsiteY4" fmla="*/ 477262 h 483267"/>
                      <a:gd name="connsiteX5" fmla="*/ 212161 w 522632"/>
                      <a:gd name="connsiteY5" fmla="*/ 413652 h 483267"/>
                      <a:gd name="connsiteX6" fmla="*/ 8077 w 522632"/>
                      <a:gd name="connsiteY6" fmla="*/ 376546 h 483267"/>
                      <a:gd name="connsiteX0" fmla="*/ 11392 w 525947"/>
                      <a:gd name="connsiteY0" fmla="*/ 377794 h 484515"/>
                      <a:gd name="connsiteX1" fmla="*/ 76526 w 525947"/>
                      <a:gd name="connsiteY1" fmla="*/ 89943 h 484515"/>
                      <a:gd name="connsiteX2" fmla="*/ 372247 w 525947"/>
                      <a:gd name="connsiteY2" fmla="*/ 9013 h 484515"/>
                      <a:gd name="connsiteX3" fmla="*/ 525577 w 525947"/>
                      <a:gd name="connsiteY3" fmla="*/ 250573 h 484515"/>
                      <a:gd name="connsiteX4" fmla="*/ 408958 w 525947"/>
                      <a:gd name="connsiteY4" fmla="*/ 478510 h 484515"/>
                      <a:gd name="connsiteX5" fmla="*/ 215476 w 525947"/>
                      <a:gd name="connsiteY5" fmla="*/ 414900 h 484515"/>
                      <a:gd name="connsiteX6" fmla="*/ 11392 w 525947"/>
                      <a:gd name="connsiteY6" fmla="*/ 377794 h 484515"/>
                      <a:gd name="connsiteX0" fmla="*/ 11392 w 525947"/>
                      <a:gd name="connsiteY0" fmla="*/ 379387 h 486108"/>
                      <a:gd name="connsiteX1" fmla="*/ 76526 w 525947"/>
                      <a:gd name="connsiteY1" fmla="*/ 91536 h 486108"/>
                      <a:gd name="connsiteX2" fmla="*/ 372247 w 525947"/>
                      <a:gd name="connsiteY2" fmla="*/ 10606 h 486108"/>
                      <a:gd name="connsiteX3" fmla="*/ 525577 w 525947"/>
                      <a:gd name="connsiteY3" fmla="*/ 252166 h 486108"/>
                      <a:gd name="connsiteX4" fmla="*/ 408958 w 525947"/>
                      <a:gd name="connsiteY4" fmla="*/ 480103 h 486108"/>
                      <a:gd name="connsiteX5" fmla="*/ 215476 w 525947"/>
                      <a:gd name="connsiteY5" fmla="*/ 416493 h 486108"/>
                      <a:gd name="connsiteX6" fmla="*/ 11392 w 525947"/>
                      <a:gd name="connsiteY6" fmla="*/ 379387 h 486108"/>
                      <a:gd name="connsiteX0" fmla="*/ 8151 w 522644"/>
                      <a:gd name="connsiteY0" fmla="*/ 371081 h 477802"/>
                      <a:gd name="connsiteX1" fmla="*/ 73285 w 522644"/>
                      <a:gd name="connsiteY1" fmla="*/ 83230 h 477802"/>
                      <a:gd name="connsiteX2" fmla="*/ 372417 w 522644"/>
                      <a:gd name="connsiteY2" fmla="*/ 10066 h 477802"/>
                      <a:gd name="connsiteX3" fmla="*/ 522336 w 522644"/>
                      <a:gd name="connsiteY3" fmla="*/ 243860 h 477802"/>
                      <a:gd name="connsiteX4" fmla="*/ 405717 w 522644"/>
                      <a:gd name="connsiteY4" fmla="*/ 471797 h 477802"/>
                      <a:gd name="connsiteX5" fmla="*/ 212235 w 522644"/>
                      <a:gd name="connsiteY5" fmla="*/ 408187 h 477802"/>
                      <a:gd name="connsiteX6" fmla="*/ 8151 w 522644"/>
                      <a:gd name="connsiteY6" fmla="*/ 371081 h 477802"/>
                      <a:gd name="connsiteX0" fmla="*/ 8151 w 522799"/>
                      <a:gd name="connsiteY0" fmla="*/ 371081 h 477802"/>
                      <a:gd name="connsiteX1" fmla="*/ 73285 w 522799"/>
                      <a:gd name="connsiteY1" fmla="*/ 83230 h 477802"/>
                      <a:gd name="connsiteX2" fmla="*/ 372417 w 522799"/>
                      <a:gd name="connsiteY2" fmla="*/ 10066 h 477802"/>
                      <a:gd name="connsiteX3" fmla="*/ 522336 w 522799"/>
                      <a:gd name="connsiteY3" fmla="*/ 243860 h 477802"/>
                      <a:gd name="connsiteX4" fmla="*/ 405717 w 522799"/>
                      <a:gd name="connsiteY4" fmla="*/ 471797 h 477802"/>
                      <a:gd name="connsiteX5" fmla="*/ 212235 w 522799"/>
                      <a:gd name="connsiteY5" fmla="*/ 408187 h 477802"/>
                      <a:gd name="connsiteX6" fmla="*/ 8151 w 522799"/>
                      <a:gd name="connsiteY6" fmla="*/ 371081 h 477802"/>
                      <a:gd name="connsiteX0" fmla="*/ 8901 w 523549"/>
                      <a:gd name="connsiteY0" fmla="*/ 370224 h 476945"/>
                      <a:gd name="connsiteX1" fmla="*/ 74035 w 523549"/>
                      <a:gd name="connsiteY1" fmla="*/ 82373 h 476945"/>
                      <a:gd name="connsiteX2" fmla="*/ 373167 w 523549"/>
                      <a:gd name="connsiteY2" fmla="*/ 9209 h 476945"/>
                      <a:gd name="connsiteX3" fmla="*/ 523086 w 523549"/>
                      <a:gd name="connsiteY3" fmla="*/ 243003 h 476945"/>
                      <a:gd name="connsiteX4" fmla="*/ 406467 w 523549"/>
                      <a:gd name="connsiteY4" fmla="*/ 470940 h 476945"/>
                      <a:gd name="connsiteX5" fmla="*/ 212985 w 523549"/>
                      <a:gd name="connsiteY5" fmla="*/ 407330 h 476945"/>
                      <a:gd name="connsiteX6" fmla="*/ 8901 w 523549"/>
                      <a:gd name="connsiteY6" fmla="*/ 370224 h 47694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23549" h="476945">
                        <a:moveTo>
                          <a:pt x="8901" y="370224"/>
                        </a:moveTo>
                        <a:cubicBezTo>
                          <a:pt x="-14257" y="316065"/>
                          <a:pt x="7882" y="134800"/>
                          <a:pt x="74035" y="82373"/>
                        </a:cubicBezTo>
                        <a:cubicBezTo>
                          <a:pt x="140188" y="29946"/>
                          <a:pt x="284677" y="-21446"/>
                          <a:pt x="373167" y="9209"/>
                        </a:cubicBezTo>
                        <a:cubicBezTo>
                          <a:pt x="461657" y="39864"/>
                          <a:pt x="516175" y="155208"/>
                          <a:pt x="523086" y="243003"/>
                        </a:cubicBezTo>
                        <a:cubicBezTo>
                          <a:pt x="529997" y="330798"/>
                          <a:pt x="458150" y="443552"/>
                          <a:pt x="406467" y="470940"/>
                        </a:cubicBezTo>
                        <a:cubicBezTo>
                          <a:pt x="354784" y="498328"/>
                          <a:pt x="284547" y="424116"/>
                          <a:pt x="212985" y="407330"/>
                        </a:cubicBezTo>
                        <a:cubicBezTo>
                          <a:pt x="141423" y="390544"/>
                          <a:pt x="32059" y="424383"/>
                          <a:pt x="8901" y="370224"/>
                        </a:cubicBezTo>
                        <a:close/>
                      </a:path>
                    </a:pathLst>
                  </a:custGeom>
                  <a:gradFill>
                    <a:gsLst>
                      <a:gs pos="0">
                        <a:srgbClr val="ED987C"/>
                      </a:gs>
                      <a:gs pos="100000">
                        <a:srgbClr val="F3E0CF"/>
                      </a:gs>
                    </a:gsLst>
                    <a:lin ang="0" scaled="1"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85" name="Freeform 84"/>
                  <p:cNvSpPr/>
                  <p:nvPr/>
                </p:nvSpPr>
                <p:spPr>
                  <a:xfrm>
                    <a:off x="2910135" y="2087041"/>
                    <a:ext cx="182552" cy="128595"/>
                  </a:xfrm>
                  <a:custGeom>
                    <a:avLst/>
                    <a:gdLst>
                      <a:gd name="connsiteX0" fmla="*/ 584 w 185526"/>
                      <a:gd name="connsiteY0" fmla="*/ 80171 h 130388"/>
                      <a:gd name="connsiteX1" fmla="*/ 125155 w 185526"/>
                      <a:gd name="connsiteY1" fmla="*/ 658 h 130388"/>
                      <a:gd name="connsiteX2" fmla="*/ 180814 w 185526"/>
                      <a:gd name="connsiteY2" fmla="*/ 127878 h 130388"/>
                      <a:gd name="connsiteX3" fmla="*/ 584 w 185526"/>
                      <a:gd name="connsiteY3" fmla="*/ 80171 h 130388"/>
                      <a:gd name="connsiteX0" fmla="*/ 584 w 193640"/>
                      <a:gd name="connsiteY0" fmla="*/ 80171 h 131765"/>
                      <a:gd name="connsiteX1" fmla="*/ 125155 w 193640"/>
                      <a:gd name="connsiteY1" fmla="*/ 658 h 131765"/>
                      <a:gd name="connsiteX2" fmla="*/ 180814 w 193640"/>
                      <a:gd name="connsiteY2" fmla="*/ 127878 h 131765"/>
                      <a:gd name="connsiteX3" fmla="*/ 584 w 193640"/>
                      <a:gd name="connsiteY3" fmla="*/ 80171 h 131765"/>
                      <a:gd name="connsiteX0" fmla="*/ 584 w 196892"/>
                      <a:gd name="connsiteY0" fmla="*/ 80171 h 136562"/>
                      <a:gd name="connsiteX1" fmla="*/ 125155 w 196892"/>
                      <a:gd name="connsiteY1" fmla="*/ 658 h 136562"/>
                      <a:gd name="connsiteX2" fmla="*/ 180814 w 196892"/>
                      <a:gd name="connsiteY2" fmla="*/ 127878 h 136562"/>
                      <a:gd name="connsiteX3" fmla="*/ 584 w 196892"/>
                      <a:gd name="connsiteY3" fmla="*/ 80171 h 136562"/>
                      <a:gd name="connsiteX0" fmla="*/ 584 w 199566"/>
                      <a:gd name="connsiteY0" fmla="*/ 80171 h 136672"/>
                      <a:gd name="connsiteX1" fmla="*/ 125155 w 199566"/>
                      <a:gd name="connsiteY1" fmla="*/ 658 h 136672"/>
                      <a:gd name="connsiteX2" fmla="*/ 180814 w 199566"/>
                      <a:gd name="connsiteY2" fmla="*/ 127878 h 136672"/>
                      <a:gd name="connsiteX3" fmla="*/ 584 w 199566"/>
                      <a:gd name="connsiteY3" fmla="*/ 80171 h 136672"/>
                      <a:gd name="connsiteX0" fmla="*/ 699 w 199681"/>
                      <a:gd name="connsiteY0" fmla="*/ 80614 h 137115"/>
                      <a:gd name="connsiteX1" fmla="*/ 125270 w 199681"/>
                      <a:gd name="connsiteY1" fmla="*/ 1101 h 137115"/>
                      <a:gd name="connsiteX2" fmla="*/ 180929 w 199681"/>
                      <a:gd name="connsiteY2" fmla="*/ 128321 h 137115"/>
                      <a:gd name="connsiteX3" fmla="*/ 699 w 199681"/>
                      <a:gd name="connsiteY3" fmla="*/ 80614 h 137115"/>
                      <a:gd name="connsiteX0" fmla="*/ 699 w 199681"/>
                      <a:gd name="connsiteY0" fmla="*/ 80614 h 137115"/>
                      <a:gd name="connsiteX1" fmla="*/ 125270 w 199681"/>
                      <a:gd name="connsiteY1" fmla="*/ 1101 h 137115"/>
                      <a:gd name="connsiteX2" fmla="*/ 180929 w 199681"/>
                      <a:gd name="connsiteY2" fmla="*/ 128321 h 137115"/>
                      <a:gd name="connsiteX3" fmla="*/ 699 w 199681"/>
                      <a:gd name="connsiteY3" fmla="*/ 80614 h 137115"/>
                      <a:gd name="connsiteX0" fmla="*/ 699 w 199681"/>
                      <a:gd name="connsiteY0" fmla="*/ 80614 h 137115"/>
                      <a:gd name="connsiteX1" fmla="*/ 125270 w 199681"/>
                      <a:gd name="connsiteY1" fmla="*/ 1101 h 137115"/>
                      <a:gd name="connsiteX2" fmla="*/ 180929 w 199681"/>
                      <a:gd name="connsiteY2" fmla="*/ 128321 h 137115"/>
                      <a:gd name="connsiteX3" fmla="*/ 699 w 199681"/>
                      <a:gd name="connsiteY3" fmla="*/ 80614 h 137115"/>
                      <a:gd name="connsiteX0" fmla="*/ 699 w 183251"/>
                      <a:gd name="connsiteY0" fmla="*/ 80614 h 128321"/>
                      <a:gd name="connsiteX1" fmla="*/ 125270 w 183251"/>
                      <a:gd name="connsiteY1" fmla="*/ 1101 h 128321"/>
                      <a:gd name="connsiteX2" fmla="*/ 180929 w 183251"/>
                      <a:gd name="connsiteY2" fmla="*/ 128321 h 128321"/>
                      <a:gd name="connsiteX3" fmla="*/ 699 w 183251"/>
                      <a:gd name="connsiteY3" fmla="*/ 80614 h 128321"/>
                      <a:gd name="connsiteX0" fmla="*/ 699 w 183251"/>
                      <a:gd name="connsiteY0" fmla="*/ 80614 h 128321"/>
                      <a:gd name="connsiteX1" fmla="*/ 125270 w 183251"/>
                      <a:gd name="connsiteY1" fmla="*/ 1101 h 128321"/>
                      <a:gd name="connsiteX2" fmla="*/ 180929 w 183251"/>
                      <a:gd name="connsiteY2" fmla="*/ 128321 h 128321"/>
                      <a:gd name="connsiteX3" fmla="*/ 699 w 183251"/>
                      <a:gd name="connsiteY3" fmla="*/ 80614 h 128321"/>
                      <a:gd name="connsiteX0" fmla="*/ 699 w 183251"/>
                      <a:gd name="connsiteY0" fmla="*/ 80614 h 128321"/>
                      <a:gd name="connsiteX1" fmla="*/ 125270 w 183251"/>
                      <a:gd name="connsiteY1" fmla="*/ 1101 h 128321"/>
                      <a:gd name="connsiteX2" fmla="*/ 180929 w 183251"/>
                      <a:gd name="connsiteY2" fmla="*/ 128321 h 128321"/>
                      <a:gd name="connsiteX3" fmla="*/ 699 w 183251"/>
                      <a:gd name="connsiteY3" fmla="*/ 80614 h 128321"/>
                      <a:gd name="connsiteX0" fmla="*/ 0 w 182552"/>
                      <a:gd name="connsiteY0" fmla="*/ 80888 h 128595"/>
                      <a:gd name="connsiteX1" fmla="*/ 124571 w 182552"/>
                      <a:gd name="connsiteY1" fmla="*/ 1375 h 128595"/>
                      <a:gd name="connsiteX2" fmla="*/ 180230 w 182552"/>
                      <a:gd name="connsiteY2" fmla="*/ 128595 h 128595"/>
                      <a:gd name="connsiteX3" fmla="*/ 0 w 182552"/>
                      <a:gd name="connsiteY3" fmla="*/ 80888 h 12859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82552" h="128595">
                        <a:moveTo>
                          <a:pt x="0" y="80888"/>
                        </a:moveTo>
                        <a:cubicBezTo>
                          <a:pt x="17228" y="43783"/>
                          <a:pt x="75980" y="-9226"/>
                          <a:pt x="124571" y="1375"/>
                        </a:cubicBezTo>
                        <a:cubicBezTo>
                          <a:pt x="173162" y="11976"/>
                          <a:pt x="189064" y="60125"/>
                          <a:pt x="180230" y="128595"/>
                        </a:cubicBezTo>
                        <a:cubicBezTo>
                          <a:pt x="131639" y="80445"/>
                          <a:pt x="46383" y="80887"/>
                          <a:pt x="0" y="80888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D19679"/>
                      </a:gs>
                      <a:gs pos="100000">
                        <a:srgbClr val="F3E0CF"/>
                      </a:gs>
                    </a:gsLst>
                    <a:lin ang="54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  <p:sp>
                <p:nvSpPr>
                  <p:cNvPr id="88" name="Freeform 87"/>
                  <p:cNvSpPr/>
                  <p:nvPr/>
                </p:nvSpPr>
                <p:spPr>
                  <a:xfrm>
                    <a:off x="3214396" y="1901364"/>
                    <a:ext cx="117502" cy="349239"/>
                  </a:xfrm>
                  <a:custGeom>
                    <a:avLst/>
                    <a:gdLst>
                      <a:gd name="connsiteX0" fmla="*/ 11500 w 125505"/>
                      <a:gd name="connsiteY0" fmla="*/ 337814 h 346821"/>
                      <a:gd name="connsiteX1" fmla="*/ 16801 w 125505"/>
                      <a:gd name="connsiteY1" fmla="*/ 1209 h 346821"/>
                      <a:gd name="connsiteX2" fmla="*/ 125469 w 125505"/>
                      <a:gd name="connsiteY2" fmla="*/ 229146 h 346821"/>
                      <a:gd name="connsiteX3" fmla="*/ 11500 w 125505"/>
                      <a:gd name="connsiteY3" fmla="*/ 337814 h 346821"/>
                      <a:gd name="connsiteX0" fmla="*/ 11500 w 126714"/>
                      <a:gd name="connsiteY0" fmla="*/ 338099 h 350703"/>
                      <a:gd name="connsiteX1" fmla="*/ 16801 w 126714"/>
                      <a:gd name="connsiteY1" fmla="*/ 1494 h 350703"/>
                      <a:gd name="connsiteX2" fmla="*/ 125469 w 126714"/>
                      <a:gd name="connsiteY2" fmla="*/ 229431 h 350703"/>
                      <a:gd name="connsiteX3" fmla="*/ 11500 w 126714"/>
                      <a:gd name="connsiteY3" fmla="*/ 338099 h 350703"/>
                      <a:gd name="connsiteX0" fmla="*/ 11500 w 126714"/>
                      <a:gd name="connsiteY0" fmla="*/ 338099 h 350703"/>
                      <a:gd name="connsiteX1" fmla="*/ 16801 w 126714"/>
                      <a:gd name="connsiteY1" fmla="*/ 1494 h 350703"/>
                      <a:gd name="connsiteX2" fmla="*/ 125469 w 126714"/>
                      <a:gd name="connsiteY2" fmla="*/ 229431 h 350703"/>
                      <a:gd name="connsiteX3" fmla="*/ 11500 w 126714"/>
                      <a:gd name="connsiteY3" fmla="*/ 338099 h 350703"/>
                      <a:gd name="connsiteX0" fmla="*/ 2858 w 118072"/>
                      <a:gd name="connsiteY0" fmla="*/ 338099 h 350703"/>
                      <a:gd name="connsiteX1" fmla="*/ 8159 w 118072"/>
                      <a:gd name="connsiteY1" fmla="*/ 1494 h 350703"/>
                      <a:gd name="connsiteX2" fmla="*/ 116827 w 118072"/>
                      <a:gd name="connsiteY2" fmla="*/ 229431 h 350703"/>
                      <a:gd name="connsiteX3" fmla="*/ 2858 w 118072"/>
                      <a:gd name="connsiteY3" fmla="*/ 338099 h 350703"/>
                      <a:gd name="connsiteX0" fmla="*/ 2858 w 118072"/>
                      <a:gd name="connsiteY0" fmla="*/ 338099 h 350703"/>
                      <a:gd name="connsiteX1" fmla="*/ 8159 w 118072"/>
                      <a:gd name="connsiteY1" fmla="*/ 1494 h 350703"/>
                      <a:gd name="connsiteX2" fmla="*/ 116827 w 118072"/>
                      <a:gd name="connsiteY2" fmla="*/ 229431 h 350703"/>
                      <a:gd name="connsiteX3" fmla="*/ 2858 w 118072"/>
                      <a:gd name="connsiteY3" fmla="*/ 338099 h 350703"/>
                      <a:gd name="connsiteX0" fmla="*/ 0 w 115214"/>
                      <a:gd name="connsiteY0" fmla="*/ 338099 h 350703"/>
                      <a:gd name="connsiteX1" fmla="*/ 5301 w 115214"/>
                      <a:gd name="connsiteY1" fmla="*/ 1494 h 350703"/>
                      <a:gd name="connsiteX2" fmla="*/ 113969 w 115214"/>
                      <a:gd name="connsiteY2" fmla="*/ 229431 h 350703"/>
                      <a:gd name="connsiteX3" fmla="*/ 0 w 115214"/>
                      <a:gd name="connsiteY3" fmla="*/ 338099 h 350703"/>
                      <a:gd name="connsiteX0" fmla="*/ 0 w 115214"/>
                      <a:gd name="connsiteY0" fmla="*/ 338099 h 338099"/>
                      <a:gd name="connsiteX1" fmla="*/ 5301 w 115214"/>
                      <a:gd name="connsiteY1" fmla="*/ 1494 h 338099"/>
                      <a:gd name="connsiteX2" fmla="*/ 113969 w 115214"/>
                      <a:gd name="connsiteY2" fmla="*/ 229431 h 338099"/>
                      <a:gd name="connsiteX3" fmla="*/ 0 w 115214"/>
                      <a:gd name="connsiteY3" fmla="*/ 338099 h 338099"/>
                      <a:gd name="connsiteX0" fmla="*/ 0 w 115214"/>
                      <a:gd name="connsiteY0" fmla="*/ 338099 h 338099"/>
                      <a:gd name="connsiteX1" fmla="*/ 5301 w 115214"/>
                      <a:gd name="connsiteY1" fmla="*/ 1494 h 338099"/>
                      <a:gd name="connsiteX2" fmla="*/ 113969 w 115214"/>
                      <a:gd name="connsiteY2" fmla="*/ 229431 h 338099"/>
                      <a:gd name="connsiteX3" fmla="*/ 0 w 115214"/>
                      <a:gd name="connsiteY3" fmla="*/ 338099 h 338099"/>
                      <a:gd name="connsiteX0" fmla="*/ 0 w 115214"/>
                      <a:gd name="connsiteY0" fmla="*/ 338099 h 338099"/>
                      <a:gd name="connsiteX1" fmla="*/ 5301 w 115214"/>
                      <a:gd name="connsiteY1" fmla="*/ 1494 h 338099"/>
                      <a:gd name="connsiteX2" fmla="*/ 113969 w 115214"/>
                      <a:gd name="connsiteY2" fmla="*/ 229431 h 338099"/>
                      <a:gd name="connsiteX3" fmla="*/ 0 w 115214"/>
                      <a:gd name="connsiteY3" fmla="*/ 338099 h 338099"/>
                      <a:gd name="connsiteX0" fmla="*/ 0 w 114962"/>
                      <a:gd name="connsiteY0" fmla="*/ 350547 h 350547"/>
                      <a:gd name="connsiteX1" fmla="*/ 5301 w 114962"/>
                      <a:gd name="connsiteY1" fmla="*/ 13942 h 350547"/>
                      <a:gd name="connsiteX2" fmla="*/ 113969 w 114962"/>
                      <a:gd name="connsiteY2" fmla="*/ 241879 h 350547"/>
                      <a:gd name="connsiteX3" fmla="*/ 0 w 114962"/>
                      <a:gd name="connsiteY3" fmla="*/ 350547 h 350547"/>
                      <a:gd name="connsiteX0" fmla="*/ 14760 w 129722"/>
                      <a:gd name="connsiteY0" fmla="*/ 350547 h 383283"/>
                      <a:gd name="connsiteX1" fmla="*/ 20061 w 129722"/>
                      <a:gd name="connsiteY1" fmla="*/ 13942 h 383283"/>
                      <a:gd name="connsiteX2" fmla="*/ 128729 w 129722"/>
                      <a:gd name="connsiteY2" fmla="*/ 241879 h 383283"/>
                      <a:gd name="connsiteX3" fmla="*/ 14760 w 129722"/>
                      <a:gd name="connsiteY3" fmla="*/ 350547 h 383283"/>
                      <a:gd name="connsiteX0" fmla="*/ 15670 w 130632"/>
                      <a:gd name="connsiteY0" fmla="*/ 350547 h 350795"/>
                      <a:gd name="connsiteX1" fmla="*/ 20971 w 130632"/>
                      <a:gd name="connsiteY1" fmla="*/ 13942 h 350795"/>
                      <a:gd name="connsiteX2" fmla="*/ 129639 w 130632"/>
                      <a:gd name="connsiteY2" fmla="*/ 241879 h 350795"/>
                      <a:gd name="connsiteX3" fmla="*/ 15670 w 130632"/>
                      <a:gd name="connsiteY3" fmla="*/ 350547 h 350795"/>
                      <a:gd name="connsiteX0" fmla="*/ 5465 w 120427"/>
                      <a:gd name="connsiteY0" fmla="*/ 350547 h 367512"/>
                      <a:gd name="connsiteX1" fmla="*/ 10766 w 120427"/>
                      <a:gd name="connsiteY1" fmla="*/ 13942 h 367512"/>
                      <a:gd name="connsiteX2" fmla="*/ 119434 w 120427"/>
                      <a:gd name="connsiteY2" fmla="*/ 241879 h 367512"/>
                      <a:gd name="connsiteX3" fmla="*/ 5465 w 120427"/>
                      <a:gd name="connsiteY3" fmla="*/ 350547 h 367512"/>
                      <a:gd name="connsiteX0" fmla="*/ 2568 w 117530"/>
                      <a:gd name="connsiteY0" fmla="*/ 350547 h 368617"/>
                      <a:gd name="connsiteX1" fmla="*/ 7869 w 117530"/>
                      <a:gd name="connsiteY1" fmla="*/ 13942 h 368617"/>
                      <a:gd name="connsiteX2" fmla="*/ 116537 w 117530"/>
                      <a:gd name="connsiteY2" fmla="*/ 241879 h 368617"/>
                      <a:gd name="connsiteX3" fmla="*/ 2568 w 117530"/>
                      <a:gd name="connsiteY3" fmla="*/ 350547 h 368617"/>
                      <a:gd name="connsiteX0" fmla="*/ 7206 w 122168"/>
                      <a:gd name="connsiteY0" fmla="*/ 350547 h 359966"/>
                      <a:gd name="connsiteX1" fmla="*/ 12507 w 122168"/>
                      <a:gd name="connsiteY1" fmla="*/ 13942 h 359966"/>
                      <a:gd name="connsiteX2" fmla="*/ 121175 w 122168"/>
                      <a:gd name="connsiteY2" fmla="*/ 241879 h 359966"/>
                      <a:gd name="connsiteX3" fmla="*/ 7206 w 122168"/>
                      <a:gd name="connsiteY3" fmla="*/ 350547 h 359966"/>
                      <a:gd name="connsiteX0" fmla="*/ 7206 w 122168"/>
                      <a:gd name="connsiteY0" fmla="*/ 350547 h 359966"/>
                      <a:gd name="connsiteX1" fmla="*/ 12507 w 122168"/>
                      <a:gd name="connsiteY1" fmla="*/ 13942 h 359966"/>
                      <a:gd name="connsiteX2" fmla="*/ 121175 w 122168"/>
                      <a:gd name="connsiteY2" fmla="*/ 241879 h 359966"/>
                      <a:gd name="connsiteX3" fmla="*/ 7206 w 122168"/>
                      <a:gd name="connsiteY3" fmla="*/ 350547 h 359966"/>
                      <a:gd name="connsiteX0" fmla="*/ 0 w 114962"/>
                      <a:gd name="connsiteY0" fmla="*/ 350547 h 350547"/>
                      <a:gd name="connsiteX1" fmla="*/ 5301 w 114962"/>
                      <a:gd name="connsiteY1" fmla="*/ 13942 h 350547"/>
                      <a:gd name="connsiteX2" fmla="*/ 113969 w 114962"/>
                      <a:gd name="connsiteY2" fmla="*/ 241879 h 350547"/>
                      <a:gd name="connsiteX3" fmla="*/ 0 w 114962"/>
                      <a:gd name="connsiteY3" fmla="*/ 350547 h 350547"/>
                      <a:gd name="connsiteX0" fmla="*/ 0 w 114821"/>
                      <a:gd name="connsiteY0" fmla="*/ 350547 h 350547"/>
                      <a:gd name="connsiteX1" fmla="*/ 5301 w 114821"/>
                      <a:gd name="connsiteY1" fmla="*/ 13942 h 350547"/>
                      <a:gd name="connsiteX2" fmla="*/ 113969 w 114821"/>
                      <a:gd name="connsiteY2" fmla="*/ 241879 h 350547"/>
                      <a:gd name="connsiteX3" fmla="*/ 0 w 114821"/>
                      <a:gd name="connsiteY3" fmla="*/ 350547 h 350547"/>
                      <a:gd name="connsiteX0" fmla="*/ 0 w 117841"/>
                      <a:gd name="connsiteY0" fmla="*/ 339207 h 339207"/>
                      <a:gd name="connsiteX1" fmla="*/ 5301 w 117841"/>
                      <a:gd name="connsiteY1" fmla="*/ 2602 h 339207"/>
                      <a:gd name="connsiteX2" fmla="*/ 116620 w 117841"/>
                      <a:gd name="connsiteY2" fmla="*/ 204034 h 339207"/>
                      <a:gd name="connsiteX3" fmla="*/ 0 w 117841"/>
                      <a:gd name="connsiteY3" fmla="*/ 339207 h 339207"/>
                      <a:gd name="connsiteX0" fmla="*/ 2076 w 119487"/>
                      <a:gd name="connsiteY0" fmla="*/ 353629 h 353629"/>
                      <a:gd name="connsiteX1" fmla="*/ 7377 w 119487"/>
                      <a:gd name="connsiteY1" fmla="*/ 17024 h 353629"/>
                      <a:gd name="connsiteX2" fmla="*/ 118696 w 119487"/>
                      <a:gd name="connsiteY2" fmla="*/ 218456 h 353629"/>
                      <a:gd name="connsiteX3" fmla="*/ 2076 w 119487"/>
                      <a:gd name="connsiteY3" fmla="*/ 353629 h 353629"/>
                      <a:gd name="connsiteX0" fmla="*/ 0 w 117502"/>
                      <a:gd name="connsiteY0" fmla="*/ 349239 h 349239"/>
                      <a:gd name="connsiteX1" fmla="*/ 5301 w 117502"/>
                      <a:gd name="connsiteY1" fmla="*/ 12634 h 349239"/>
                      <a:gd name="connsiteX2" fmla="*/ 116620 w 117502"/>
                      <a:gd name="connsiteY2" fmla="*/ 214066 h 349239"/>
                      <a:gd name="connsiteX3" fmla="*/ 0 w 117502"/>
                      <a:gd name="connsiteY3" fmla="*/ 349239 h 349239"/>
                      <a:gd name="connsiteX0" fmla="*/ 0 w 117502"/>
                      <a:gd name="connsiteY0" fmla="*/ 349239 h 349239"/>
                      <a:gd name="connsiteX1" fmla="*/ 5301 w 117502"/>
                      <a:gd name="connsiteY1" fmla="*/ 12634 h 349239"/>
                      <a:gd name="connsiteX2" fmla="*/ 116620 w 117502"/>
                      <a:gd name="connsiteY2" fmla="*/ 214066 h 349239"/>
                      <a:gd name="connsiteX3" fmla="*/ 0 w 117502"/>
                      <a:gd name="connsiteY3" fmla="*/ 349239 h 3492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17502" h="349239">
                        <a:moveTo>
                          <a:pt x="0" y="349239"/>
                        </a:moveTo>
                        <a:cubicBezTo>
                          <a:pt x="64053" y="271492"/>
                          <a:pt x="30921" y="72269"/>
                          <a:pt x="5301" y="12634"/>
                        </a:cubicBezTo>
                        <a:cubicBezTo>
                          <a:pt x="-20319" y="-47001"/>
                          <a:pt x="130314" y="118650"/>
                          <a:pt x="116620" y="214066"/>
                        </a:cubicBezTo>
                        <a:cubicBezTo>
                          <a:pt x="102926" y="309482"/>
                          <a:pt x="34013" y="344822"/>
                          <a:pt x="0" y="34923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C79981"/>
                      </a:gs>
                      <a:gs pos="100000">
                        <a:srgbClr val="ECD8C2"/>
                      </a:gs>
                    </a:gsLst>
                    <a:path path="rect">
                      <a:fillToRect l="100000" t="100000"/>
                    </a:path>
                    <a:tileRect r="-100000" b="-100000"/>
                  </a:gra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NZ"/>
                  </a:p>
                </p:txBody>
              </p:sp>
            </p:grpSp>
            <p:sp>
              <p:nvSpPr>
                <p:cNvPr id="66" name="Freeform 65"/>
                <p:cNvSpPr/>
                <p:nvPr/>
              </p:nvSpPr>
              <p:spPr>
                <a:xfrm>
                  <a:off x="1412673" y="1444168"/>
                  <a:ext cx="6155748" cy="2488515"/>
                </a:xfrm>
                <a:custGeom>
                  <a:avLst/>
                  <a:gdLst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6408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128409 w 6150504"/>
                    <a:gd name="connsiteY27" fmla="*/ 349034 h 2314030"/>
                    <a:gd name="connsiteX28" fmla="*/ 1381328 w 6150504"/>
                    <a:gd name="connsiteY28" fmla="*/ 206362 h 2314030"/>
                    <a:gd name="connsiteX29" fmla="*/ 1413753 w 6150504"/>
                    <a:gd name="connsiteY29" fmla="*/ 543587 h 2314030"/>
                    <a:gd name="connsiteX30" fmla="*/ 1400783 w 6150504"/>
                    <a:gd name="connsiteY30" fmla="*/ 770566 h 2314030"/>
                    <a:gd name="connsiteX31" fmla="*/ 1498060 w 6150504"/>
                    <a:gd name="connsiteY31" fmla="*/ 459281 h 2314030"/>
                    <a:gd name="connsiteX32" fmla="*/ 1990928 w 6150504"/>
                    <a:gd name="connsiteY32" fmla="*/ 738140 h 2314030"/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6408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381328 w 6150504"/>
                    <a:gd name="connsiteY27" fmla="*/ 206362 h 2314030"/>
                    <a:gd name="connsiteX28" fmla="*/ 1413753 w 6150504"/>
                    <a:gd name="connsiteY28" fmla="*/ 543587 h 2314030"/>
                    <a:gd name="connsiteX29" fmla="*/ 1400783 w 6150504"/>
                    <a:gd name="connsiteY29" fmla="*/ 770566 h 2314030"/>
                    <a:gd name="connsiteX30" fmla="*/ 1498060 w 6150504"/>
                    <a:gd name="connsiteY30" fmla="*/ 459281 h 2314030"/>
                    <a:gd name="connsiteX31" fmla="*/ 1990928 w 6150504"/>
                    <a:gd name="connsiteY31" fmla="*/ 738140 h 2314030"/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6408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413753 w 6150504"/>
                    <a:gd name="connsiteY27" fmla="*/ 543587 h 2314030"/>
                    <a:gd name="connsiteX28" fmla="*/ 1400783 w 6150504"/>
                    <a:gd name="connsiteY28" fmla="*/ 770566 h 2314030"/>
                    <a:gd name="connsiteX29" fmla="*/ 1498060 w 6150504"/>
                    <a:gd name="connsiteY29" fmla="*/ 459281 h 2314030"/>
                    <a:gd name="connsiteX30" fmla="*/ 1990928 w 6150504"/>
                    <a:gd name="connsiteY30" fmla="*/ 738140 h 2314030"/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6408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400783 w 6150504"/>
                    <a:gd name="connsiteY27" fmla="*/ 770566 h 2314030"/>
                    <a:gd name="connsiteX28" fmla="*/ 1498060 w 6150504"/>
                    <a:gd name="connsiteY28" fmla="*/ 459281 h 2314030"/>
                    <a:gd name="connsiteX29" fmla="*/ 1990928 w 6150504"/>
                    <a:gd name="connsiteY29" fmla="*/ 738140 h 2314030"/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6408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400783 w 6150504"/>
                    <a:gd name="connsiteY27" fmla="*/ 770566 h 2314030"/>
                    <a:gd name="connsiteX28" fmla="*/ 1990928 w 6150504"/>
                    <a:gd name="connsiteY28" fmla="*/ 738140 h 2314030"/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6408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763949 w 6150504"/>
                    <a:gd name="connsiteY27" fmla="*/ 861357 h 2314030"/>
                    <a:gd name="connsiteX28" fmla="*/ 1990928 w 6150504"/>
                    <a:gd name="connsiteY28" fmla="*/ 738140 h 2314030"/>
                    <a:gd name="connsiteX0" fmla="*/ 1990928 w 6150504"/>
                    <a:gd name="connsiteY0" fmla="*/ 738140 h 2314030"/>
                    <a:gd name="connsiteX1" fmla="*/ 2652409 w 6150504"/>
                    <a:gd name="connsiteY1" fmla="*/ 537102 h 2314030"/>
                    <a:gd name="connsiteX2" fmla="*/ 3677055 w 6150504"/>
                    <a:gd name="connsiteY2" fmla="*/ 5323 h 2314030"/>
                    <a:gd name="connsiteX3" fmla="*/ 5045413 w 6150504"/>
                    <a:gd name="connsiteY3" fmla="*/ 316608 h 2314030"/>
                    <a:gd name="connsiteX4" fmla="*/ 5667983 w 6150504"/>
                    <a:gd name="connsiteY4" fmla="*/ 1140217 h 2314030"/>
                    <a:gd name="connsiteX5" fmla="*/ 6147881 w 6150504"/>
                    <a:gd name="connsiteY5" fmla="*/ 1911945 h 2314030"/>
                    <a:gd name="connsiteX6" fmla="*/ 5843081 w 6150504"/>
                    <a:gd name="connsiteY6" fmla="*/ 2028676 h 2314030"/>
                    <a:gd name="connsiteX7" fmla="*/ 5473430 w 6150504"/>
                    <a:gd name="connsiteY7" fmla="*/ 2125953 h 2314030"/>
                    <a:gd name="connsiteX8" fmla="*/ 5142690 w 6150504"/>
                    <a:gd name="connsiteY8" fmla="*/ 2197289 h 2314030"/>
                    <a:gd name="connsiteX9" fmla="*/ 4760068 w 6150504"/>
                    <a:gd name="connsiteY9" fmla="*/ 2314021 h 2314030"/>
                    <a:gd name="connsiteX10" fmla="*/ 3981856 w 6150504"/>
                    <a:gd name="connsiteY10" fmla="*/ 2203774 h 2314030"/>
                    <a:gd name="connsiteX11" fmla="*/ 3274979 w 6150504"/>
                    <a:gd name="connsiteY11" fmla="*/ 2210259 h 2314030"/>
                    <a:gd name="connsiteX12" fmla="*/ 2704290 w 6150504"/>
                    <a:gd name="connsiteY12" fmla="*/ 2236200 h 2314030"/>
                    <a:gd name="connsiteX13" fmla="*/ 2360579 w 6150504"/>
                    <a:gd name="connsiteY13" fmla="*/ 2054617 h 2314030"/>
                    <a:gd name="connsiteX14" fmla="*/ 1848256 w 6150504"/>
                    <a:gd name="connsiteY14" fmla="*/ 2125953 h 2314030"/>
                    <a:gd name="connsiteX15" fmla="*/ 1413753 w 6150504"/>
                    <a:gd name="connsiteY15" fmla="*/ 1905459 h 2314030"/>
                    <a:gd name="connsiteX16" fmla="*/ 1018162 w 6150504"/>
                    <a:gd name="connsiteY16" fmla="*/ 1847094 h 2314030"/>
                    <a:gd name="connsiteX17" fmla="*/ 544749 w 6150504"/>
                    <a:gd name="connsiteY17" fmla="*/ 1795213 h 2314030"/>
                    <a:gd name="connsiteX18" fmla="*/ 415047 w 6150504"/>
                    <a:gd name="connsiteY18" fmla="*/ 1743332 h 2314030"/>
                    <a:gd name="connsiteX19" fmla="*/ 557719 w 6150504"/>
                    <a:gd name="connsiteY19" fmla="*/ 1749817 h 2314030"/>
                    <a:gd name="connsiteX20" fmla="*/ 408562 w 6150504"/>
                    <a:gd name="connsiteY20" fmla="*/ 1717391 h 2314030"/>
                    <a:gd name="connsiteX21" fmla="*/ 110247 w 6150504"/>
                    <a:gd name="connsiteY21" fmla="*/ 1587689 h 2314030"/>
                    <a:gd name="connsiteX22" fmla="*/ 0 w 6150504"/>
                    <a:gd name="connsiteY22" fmla="*/ 1438532 h 2314030"/>
                    <a:gd name="connsiteX23" fmla="*/ 110247 w 6150504"/>
                    <a:gd name="connsiteY23" fmla="*/ 1341255 h 2314030"/>
                    <a:gd name="connsiteX24" fmla="*/ 440987 w 6150504"/>
                    <a:gd name="connsiteY24" fmla="*/ 1127247 h 2314030"/>
                    <a:gd name="connsiteX25" fmla="*/ 609600 w 6150504"/>
                    <a:gd name="connsiteY25" fmla="*/ 945664 h 2314030"/>
                    <a:gd name="connsiteX26" fmla="*/ 1141379 w 6150504"/>
                    <a:gd name="connsiteY26" fmla="*/ 751111 h 2314030"/>
                    <a:gd name="connsiteX27" fmla="*/ 1763949 w 6150504"/>
                    <a:gd name="connsiteY27" fmla="*/ 861357 h 2314030"/>
                    <a:gd name="connsiteX28" fmla="*/ 1990928 w 6150504"/>
                    <a:gd name="connsiteY28" fmla="*/ 738140 h 2314030"/>
                    <a:gd name="connsiteX0" fmla="*/ 1990928 w 6150504"/>
                    <a:gd name="connsiteY0" fmla="*/ 738693 h 2314583"/>
                    <a:gd name="connsiteX1" fmla="*/ 2652409 w 6150504"/>
                    <a:gd name="connsiteY1" fmla="*/ 537655 h 2314583"/>
                    <a:gd name="connsiteX2" fmla="*/ 3677055 w 6150504"/>
                    <a:gd name="connsiteY2" fmla="*/ 5876 h 2314583"/>
                    <a:gd name="connsiteX3" fmla="*/ 5045413 w 6150504"/>
                    <a:gd name="connsiteY3" fmla="*/ 317161 h 2314583"/>
                    <a:gd name="connsiteX4" fmla="*/ 5667983 w 6150504"/>
                    <a:gd name="connsiteY4" fmla="*/ 1140770 h 2314583"/>
                    <a:gd name="connsiteX5" fmla="*/ 6147881 w 6150504"/>
                    <a:gd name="connsiteY5" fmla="*/ 1912498 h 2314583"/>
                    <a:gd name="connsiteX6" fmla="*/ 5843081 w 6150504"/>
                    <a:gd name="connsiteY6" fmla="*/ 2029229 h 2314583"/>
                    <a:gd name="connsiteX7" fmla="*/ 5473430 w 6150504"/>
                    <a:gd name="connsiteY7" fmla="*/ 2126506 h 2314583"/>
                    <a:gd name="connsiteX8" fmla="*/ 5142690 w 6150504"/>
                    <a:gd name="connsiteY8" fmla="*/ 2197842 h 2314583"/>
                    <a:gd name="connsiteX9" fmla="*/ 4760068 w 6150504"/>
                    <a:gd name="connsiteY9" fmla="*/ 2314574 h 2314583"/>
                    <a:gd name="connsiteX10" fmla="*/ 3981856 w 6150504"/>
                    <a:gd name="connsiteY10" fmla="*/ 2204327 h 2314583"/>
                    <a:gd name="connsiteX11" fmla="*/ 3274979 w 6150504"/>
                    <a:gd name="connsiteY11" fmla="*/ 2210812 h 2314583"/>
                    <a:gd name="connsiteX12" fmla="*/ 2704290 w 6150504"/>
                    <a:gd name="connsiteY12" fmla="*/ 2236753 h 2314583"/>
                    <a:gd name="connsiteX13" fmla="*/ 2360579 w 6150504"/>
                    <a:gd name="connsiteY13" fmla="*/ 2055170 h 2314583"/>
                    <a:gd name="connsiteX14" fmla="*/ 1848256 w 6150504"/>
                    <a:gd name="connsiteY14" fmla="*/ 2126506 h 2314583"/>
                    <a:gd name="connsiteX15" fmla="*/ 1413753 w 6150504"/>
                    <a:gd name="connsiteY15" fmla="*/ 1906012 h 2314583"/>
                    <a:gd name="connsiteX16" fmla="*/ 1018162 w 6150504"/>
                    <a:gd name="connsiteY16" fmla="*/ 1847647 h 2314583"/>
                    <a:gd name="connsiteX17" fmla="*/ 544749 w 6150504"/>
                    <a:gd name="connsiteY17" fmla="*/ 1795766 h 2314583"/>
                    <a:gd name="connsiteX18" fmla="*/ 415047 w 6150504"/>
                    <a:gd name="connsiteY18" fmla="*/ 1743885 h 2314583"/>
                    <a:gd name="connsiteX19" fmla="*/ 557719 w 6150504"/>
                    <a:gd name="connsiteY19" fmla="*/ 1750370 h 2314583"/>
                    <a:gd name="connsiteX20" fmla="*/ 408562 w 6150504"/>
                    <a:gd name="connsiteY20" fmla="*/ 1717944 h 2314583"/>
                    <a:gd name="connsiteX21" fmla="*/ 110247 w 6150504"/>
                    <a:gd name="connsiteY21" fmla="*/ 1588242 h 2314583"/>
                    <a:gd name="connsiteX22" fmla="*/ 0 w 6150504"/>
                    <a:gd name="connsiteY22" fmla="*/ 1439085 h 2314583"/>
                    <a:gd name="connsiteX23" fmla="*/ 110247 w 6150504"/>
                    <a:gd name="connsiteY23" fmla="*/ 1341808 h 2314583"/>
                    <a:gd name="connsiteX24" fmla="*/ 440987 w 6150504"/>
                    <a:gd name="connsiteY24" fmla="*/ 1127800 h 2314583"/>
                    <a:gd name="connsiteX25" fmla="*/ 609600 w 6150504"/>
                    <a:gd name="connsiteY25" fmla="*/ 946217 h 2314583"/>
                    <a:gd name="connsiteX26" fmla="*/ 1141379 w 6150504"/>
                    <a:gd name="connsiteY26" fmla="*/ 751664 h 2314583"/>
                    <a:gd name="connsiteX27" fmla="*/ 1763949 w 6150504"/>
                    <a:gd name="connsiteY27" fmla="*/ 861910 h 2314583"/>
                    <a:gd name="connsiteX28" fmla="*/ 1990928 w 6150504"/>
                    <a:gd name="connsiteY28" fmla="*/ 738693 h 2314583"/>
                    <a:gd name="connsiteX0" fmla="*/ 1990928 w 6150504"/>
                    <a:gd name="connsiteY0" fmla="*/ 739123 h 2315013"/>
                    <a:gd name="connsiteX1" fmla="*/ 2652409 w 6150504"/>
                    <a:gd name="connsiteY1" fmla="*/ 538085 h 2315013"/>
                    <a:gd name="connsiteX2" fmla="*/ 3677055 w 6150504"/>
                    <a:gd name="connsiteY2" fmla="*/ 6306 h 2315013"/>
                    <a:gd name="connsiteX3" fmla="*/ 5045413 w 6150504"/>
                    <a:gd name="connsiteY3" fmla="*/ 317591 h 2315013"/>
                    <a:gd name="connsiteX4" fmla="*/ 5667983 w 6150504"/>
                    <a:gd name="connsiteY4" fmla="*/ 1141200 h 2315013"/>
                    <a:gd name="connsiteX5" fmla="*/ 6147881 w 6150504"/>
                    <a:gd name="connsiteY5" fmla="*/ 1912928 h 2315013"/>
                    <a:gd name="connsiteX6" fmla="*/ 5843081 w 6150504"/>
                    <a:gd name="connsiteY6" fmla="*/ 2029659 h 2315013"/>
                    <a:gd name="connsiteX7" fmla="*/ 5473430 w 6150504"/>
                    <a:gd name="connsiteY7" fmla="*/ 2126936 h 2315013"/>
                    <a:gd name="connsiteX8" fmla="*/ 5142690 w 6150504"/>
                    <a:gd name="connsiteY8" fmla="*/ 2198272 h 2315013"/>
                    <a:gd name="connsiteX9" fmla="*/ 4760068 w 6150504"/>
                    <a:gd name="connsiteY9" fmla="*/ 2315004 h 2315013"/>
                    <a:gd name="connsiteX10" fmla="*/ 3981856 w 6150504"/>
                    <a:gd name="connsiteY10" fmla="*/ 2204757 h 2315013"/>
                    <a:gd name="connsiteX11" fmla="*/ 3274979 w 6150504"/>
                    <a:gd name="connsiteY11" fmla="*/ 2211242 h 2315013"/>
                    <a:gd name="connsiteX12" fmla="*/ 2704290 w 6150504"/>
                    <a:gd name="connsiteY12" fmla="*/ 2237183 h 2315013"/>
                    <a:gd name="connsiteX13" fmla="*/ 2360579 w 6150504"/>
                    <a:gd name="connsiteY13" fmla="*/ 2055600 h 2315013"/>
                    <a:gd name="connsiteX14" fmla="*/ 1848256 w 6150504"/>
                    <a:gd name="connsiteY14" fmla="*/ 2126936 h 2315013"/>
                    <a:gd name="connsiteX15" fmla="*/ 1413753 w 6150504"/>
                    <a:gd name="connsiteY15" fmla="*/ 1906442 h 2315013"/>
                    <a:gd name="connsiteX16" fmla="*/ 1018162 w 6150504"/>
                    <a:gd name="connsiteY16" fmla="*/ 1848077 h 2315013"/>
                    <a:gd name="connsiteX17" fmla="*/ 544749 w 6150504"/>
                    <a:gd name="connsiteY17" fmla="*/ 1796196 h 2315013"/>
                    <a:gd name="connsiteX18" fmla="*/ 415047 w 6150504"/>
                    <a:gd name="connsiteY18" fmla="*/ 1744315 h 2315013"/>
                    <a:gd name="connsiteX19" fmla="*/ 557719 w 6150504"/>
                    <a:gd name="connsiteY19" fmla="*/ 1750800 h 2315013"/>
                    <a:gd name="connsiteX20" fmla="*/ 408562 w 6150504"/>
                    <a:gd name="connsiteY20" fmla="*/ 1718374 h 2315013"/>
                    <a:gd name="connsiteX21" fmla="*/ 110247 w 6150504"/>
                    <a:gd name="connsiteY21" fmla="*/ 1588672 h 2315013"/>
                    <a:gd name="connsiteX22" fmla="*/ 0 w 6150504"/>
                    <a:gd name="connsiteY22" fmla="*/ 1439515 h 2315013"/>
                    <a:gd name="connsiteX23" fmla="*/ 110247 w 6150504"/>
                    <a:gd name="connsiteY23" fmla="*/ 1342238 h 2315013"/>
                    <a:gd name="connsiteX24" fmla="*/ 440987 w 6150504"/>
                    <a:gd name="connsiteY24" fmla="*/ 1128230 h 2315013"/>
                    <a:gd name="connsiteX25" fmla="*/ 609600 w 6150504"/>
                    <a:gd name="connsiteY25" fmla="*/ 946647 h 2315013"/>
                    <a:gd name="connsiteX26" fmla="*/ 1141379 w 6150504"/>
                    <a:gd name="connsiteY26" fmla="*/ 752094 h 2315013"/>
                    <a:gd name="connsiteX27" fmla="*/ 1763949 w 6150504"/>
                    <a:gd name="connsiteY27" fmla="*/ 862340 h 2315013"/>
                    <a:gd name="connsiteX28" fmla="*/ 1990928 w 6150504"/>
                    <a:gd name="connsiteY28" fmla="*/ 739123 h 2315013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557719 w 6150504"/>
                    <a:gd name="connsiteY19" fmla="*/ 1750800 h 2330937"/>
                    <a:gd name="connsiteX20" fmla="*/ 408562 w 6150504"/>
                    <a:gd name="connsiteY20" fmla="*/ 1718374 h 2330937"/>
                    <a:gd name="connsiteX21" fmla="*/ 110247 w 6150504"/>
                    <a:gd name="connsiteY21" fmla="*/ 1588672 h 2330937"/>
                    <a:gd name="connsiteX22" fmla="*/ 0 w 6150504"/>
                    <a:gd name="connsiteY22" fmla="*/ 1439515 h 2330937"/>
                    <a:gd name="connsiteX23" fmla="*/ 110247 w 6150504"/>
                    <a:gd name="connsiteY23" fmla="*/ 1342238 h 2330937"/>
                    <a:gd name="connsiteX24" fmla="*/ 440987 w 6150504"/>
                    <a:gd name="connsiteY24" fmla="*/ 1128230 h 2330937"/>
                    <a:gd name="connsiteX25" fmla="*/ 609600 w 6150504"/>
                    <a:gd name="connsiteY25" fmla="*/ 946647 h 2330937"/>
                    <a:gd name="connsiteX26" fmla="*/ 1141379 w 6150504"/>
                    <a:gd name="connsiteY26" fmla="*/ 752094 h 2330937"/>
                    <a:gd name="connsiteX27" fmla="*/ 1763949 w 6150504"/>
                    <a:gd name="connsiteY27" fmla="*/ 862340 h 2330937"/>
                    <a:gd name="connsiteX28" fmla="*/ 1990928 w 6150504"/>
                    <a:gd name="connsiteY28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557719 w 6150504"/>
                    <a:gd name="connsiteY19" fmla="*/ 1750800 h 2330937"/>
                    <a:gd name="connsiteX20" fmla="*/ 408562 w 6150504"/>
                    <a:gd name="connsiteY20" fmla="*/ 1718374 h 2330937"/>
                    <a:gd name="connsiteX21" fmla="*/ 110247 w 6150504"/>
                    <a:gd name="connsiteY21" fmla="*/ 1588672 h 2330937"/>
                    <a:gd name="connsiteX22" fmla="*/ 0 w 6150504"/>
                    <a:gd name="connsiteY22" fmla="*/ 1439515 h 2330937"/>
                    <a:gd name="connsiteX23" fmla="*/ 110247 w 6150504"/>
                    <a:gd name="connsiteY23" fmla="*/ 1342238 h 2330937"/>
                    <a:gd name="connsiteX24" fmla="*/ 440987 w 6150504"/>
                    <a:gd name="connsiteY24" fmla="*/ 1128230 h 2330937"/>
                    <a:gd name="connsiteX25" fmla="*/ 609600 w 6150504"/>
                    <a:gd name="connsiteY25" fmla="*/ 946647 h 2330937"/>
                    <a:gd name="connsiteX26" fmla="*/ 1141379 w 6150504"/>
                    <a:gd name="connsiteY26" fmla="*/ 752094 h 2330937"/>
                    <a:gd name="connsiteX27" fmla="*/ 1763949 w 6150504"/>
                    <a:gd name="connsiteY27" fmla="*/ 862340 h 2330937"/>
                    <a:gd name="connsiteX28" fmla="*/ 1990928 w 6150504"/>
                    <a:gd name="connsiteY28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557719 w 6150504"/>
                    <a:gd name="connsiteY19" fmla="*/ 1750800 h 2330937"/>
                    <a:gd name="connsiteX20" fmla="*/ 408562 w 6150504"/>
                    <a:gd name="connsiteY20" fmla="*/ 1718374 h 2330937"/>
                    <a:gd name="connsiteX21" fmla="*/ 110247 w 6150504"/>
                    <a:gd name="connsiteY21" fmla="*/ 1588672 h 2330937"/>
                    <a:gd name="connsiteX22" fmla="*/ 0 w 6150504"/>
                    <a:gd name="connsiteY22" fmla="*/ 1439515 h 2330937"/>
                    <a:gd name="connsiteX23" fmla="*/ 110247 w 6150504"/>
                    <a:gd name="connsiteY23" fmla="*/ 1342238 h 2330937"/>
                    <a:gd name="connsiteX24" fmla="*/ 440987 w 6150504"/>
                    <a:gd name="connsiteY24" fmla="*/ 1128230 h 2330937"/>
                    <a:gd name="connsiteX25" fmla="*/ 609600 w 6150504"/>
                    <a:gd name="connsiteY25" fmla="*/ 946647 h 2330937"/>
                    <a:gd name="connsiteX26" fmla="*/ 1141379 w 6150504"/>
                    <a:gd name="connsiteY26" fmla="*/ 752094 h 2330937"/>
                    <a:gd name="connsiteX27" fmla="*/ 1763949 w 6150504"/>
                    <a:gd name="connsiteY27" fmla="*/ 862340 h 2330937"/>
                    <a:gd name="connsiteX28" fmla="*/ 1990928 w 6150504"/>
                    <a:gd name="connsiteY28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557719 w 6150504"/>
                    <a:gd name="connsiteY19" fmla="*/ 1750800 h 2330937"/>
                    <a:gd name="connsiteX20" fmla="*/ 408562 w 6150504"/>
                    <a:gd name="connsiteY20" fmla="*/ 1718374 h 2330937"/>
                    <a:gd name="connsiteX21" fmla="*/ 110247 w 6150504"/>
                    <a:gd name="connsiteY21" fmla="*/ 1588672 h 2330937"/>
                    <a:gd name="connsiteX22" fmla="*/ 0 w 6150504"/>
                    <a:gd name="connsiteY22" fmla="*/ 1439515 h 2330937"/>
                    <a:gd name="connsiteX23" fmla="*/ 110247 w 6150504"/>
                    <a:gd name="connsiteY23" fmla="*/ 1342238 h 2330937"/>
                    <a:gd name="connsiteX24" fmla="*/ 440987 w 6150504"/>
                    <a:gd name="connsiteY24" fmla="*/ 1128230 h 2330937"/>
                    <a:gd name="connsiteX25" fmla="*/ 609600 w 6150504"/>
                    <a:gd name="connsiteY25" fmla="*/ 946647 h 2330937"/>
                    <a:gd name="connsiteX26" fmla="*/ 1141379 w 6150504"/>
                    <a:gd name="connsiteY26" fmla="*/ 752094 h 2330937"/>
                    <a:gd name="connsiteX27" fmla="*/ 1763949 w 6150504"/>
                    <a:gd name="connsiteY27" fmla="*/ 862340 h 2330937"/>
                    <a:gd name="connsiteX28" fmla="*/ 1990928 w 6150504"/>
                    <a:gd name="connsiteY28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557719 w 6150504"/>
                    <a:gd name="connsiteY19" fmla="*/ 1750800 h 2330937"/>
                    <a:gd name="connsiteX20" fmla="*/ 408562 w 6150504"/>
                    <a:gd name="connsiteY20" fmla="*/ 1718374 h 2330937"/>
                    <a:gd name="connsiteX21" fmla="*/ 110247 w 6150504"/>
                    <a:gd name="connsiteY21" fmla="*/ 1588672 h 2330937"/>
                    <a:gd name="connsiteX22" fmla="*/ 0 w 6150504"/>
                    <a:gd name="connsiteY22" fmla="*/ 1439515 h 2330937"/>
                    <a:gd name="connsiteX23" fmla="*/ 110247 w 6150504"/>
                    <a:gd name="connsiteY23" fmla="*/ 1342238 h 2330937"/>
                    <a:gd name="connsiteX24" fmla="*/ 440987 w 6150504"/>
                    <a:gd name="connsiteY24" fmla="*/ 1128230 h 2330937"/>
                    <a:gd name="connsiteX25" fmla="*/ 609600 w 6150504"/>
                    <a:gd name="connsiteY25" fmla="*/ 946647 h 2330937"/>
                    <a:gd name="connsiteX26" fmla="*/ 1141379 w 6150504"/>
                    <a:gd name="connsiteY26" fmla="*/ 752094 h 2330937"/>
                    <a:gd name="connsiteX27" fmla="*/ 1763949 w 6150504"/>
                    <a:gd name="connsiteY27" fmla="*/ 862340 h 2330937"/>
                    <a:gd name="connsiteX28" fmla="*/ 1990928 w 6150504"/>
                    <a:gd name="connsiteY28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408562 w 6150504"/>
                    <a:gd name="connsiteY19" fmla="*/ 1718374 h 2330937"/>
                    <a:gd name="connsiteX20" fmla="*/ 110247 w 6150504"/>
                    <a:gd name="connsiteY20" fmla="*/ 1588672 h 2330937"/>
                    <a:gd name="connsiteX21" fmla="*/ 0 w 6150504"/>
                    <a:gd name="connsiteY21" fmla="*/ 1439515 h 2330937"/>
                    <a:gd name="connsiteX22" fmla="*/ 110247 w 6150504"/>
                    <a:gd name="connsiteY22" fmla="*/ 1342238 h 2330937"/>
                    <a:gd name="connsiteX23" fmla="*/ 440987 w 6150504"/>
                    <a:gd name="connsiteY23" fmla="*/ 1128230 h 2330937"/>
                    <a:gd name="connsiteX24" fmla="*/ 609600 w 6150504"/>
                    <a:gd name="connsiteY24" fmla="*/ 946647 h 2330937"/>
                    <a:gd name="connsiteX25" fmla="*/ 1141379 w 6150504"/>
                    <a:gd name="connsiteY25" fmla="*/ 752094 h 2330937"/>
                    <a:gd name="connsiteX26" fmla="*/ 1763949 w 6150504"/>
                    <a:gd name="connsiteY26" fmla="*/ 862340 h 2330937"/>
                    <a:gd name="connsiteX27" fmla="*/ 1990928 w 6150504"/>
                    <a:gd name="connsiteY27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415047 w 6150504"/>
                    <a:gd name="connsiteY18" fmla="*/ 1744315 h 2330937"/>
                    <a:gd name="connsiteX19" fmla="*/ 110247 w 6150504"/>
                    <a:gd name="connsiteY19" fmla="*/ 1588672 h 2330937"/>
                    <a:gd name="connsiteX20" fmla="*/ 0 w 6150504"/>
                    <a:gd name="connsiteY20" fmla="*/ 1439515 h 2330937"/>
                    <a:gd name="connsiteX21" fmla="*/ 110247 w 6150504"/>
                    <a:gd name="connsiteY21" fmla="*/ 1342238 h 2330937"/>
                    <a:gd name="connsiteX22" fmla="*/ 440987 w 6150504"/>
                    <a:gd name="connsiteY22" fmla="*/ 1128230 h 2330937"/>
                    <a:gd name="connsiteX23" fmla="*/ 609600 w 6150504"/>
                    <a:gd name="connsiteY23" fmla="*/ 946647 h 2330937"/>
                    <a:gd name="connsiteX24" fmla="*/ 1141379 w 6150504"/>
                    <a:gd name="connsiteY24" fmla="*/ 752094 h 2330937"/>
                    <a:gd name="connsiteX25" fmla="*/ 1763949 w 6150504"/>
                    <a:gd name="connsiteY25" fmla="*/ 862340 h 2330937"/>
                    <a:gd name="connsiteX26" fmla="*/ 1990928 w 6150504"/>
                    <a:gd name="connsiteY26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110247 w 6150504"/>
                    <a:gd name="connsiteY18" fmla="*/ 1588672 h 2330937"/>
                    <a:gd name="connsiteX19" fmla="*/ 0 w 6150504"/>
                    <a:gd name="connsiteY19" fmla="*/ 1439515 h 2330937"/>
                    <a:gd name="connsiteX20" fmla="*/ 110247 w 6150504"/>
                    <a:gd name="connsiteY20" fmla="*/ 1342238 h 2330937"/>
                    <a:gd name="connsiteX21" fmla="*/ 440987 w 6150504"/>
                    <a:gd name="connsiteY21" fmla="*/ 1128230 h 2330937"/>
                    <a:gd name="connsiteX22" fmla="*/ 609600 w 6150504"/>
                    <a:gd name="connsiteY22" fmla="*/ 946647 h 2330937"/>
                    <a:gd name="connsiteX23" fmla="*/ 1141379 w 6150504"/>
                    <a:gd name="connsiteY23" fmla="*/ 752094 h 2330937"/>
                    <a:gd name="connsiteX24" fmla="*/ 1763949 w 6150504"/>
                    <a:gd name="connsiteY24" fmla="*/ 862340 h 2330937"/>
                    <a:gd name="connsiteX25" fmla="*/ 1990928 w 6150504"/>
                    <a:gd name="connsiteY25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110247 w 6150504"/>
                    <a:gd name="connsiteY18" fmla="*/ 1588672 h 2330937"/>
                    <a:gd name="connsiteX19" fmla="*/ 0 w 6150504"/>
                    <a:gd name="connsiteY19" fmla="*/ 1439515 h 2330937"/>
                    <a:gd name="connsiteX20" fmla="*/ 110247 w 6150504"/>
                    <a:gd name="connsiteY20" fmla="*/ 1342238 h 2330937"/>
                    <a:gd name="connsiteX21" fmla="*/ 440987 w 6150504"/>
                    <a:gd name="connsiteY21" fmla="*/ 1128230 h 2330937"/>
                    <a:gd name="connsiteX22" fmla="*/ 609600 w 6150504"/>
                    <a:gd name="connsiteY22" fmla="*/ 946647 h 2330937"/>
                    <a:gd name="connsiteX23" fmla="*/ 1141379 w 6150504"/>
                    <a:gd name="connsiteY23" fmla="*/ 752094 h 2330937"/>
                    <a:gd name="connsiteX24" fmla="*/ 1763949 w 6150504"/>
                    <a:gd name="connsiteY24" fmla="*/ 862340 h 2330937"/>
                    <a:gd name="connsiteX25" fmla="*/ 1990928 w 6150504"/>
                    <a:gd name="connsiteY25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110247 w 6150504"/>
                    <a:gd name="connsiteY18" fmla="*/ 1588672 h 2330937"/>
                    <a:gd name="connsiteX19" fmla="*/ 0 w 6150504"/>
                    <a:gd name="connsiteY19" fmla="*/ 1439515 h 2330937"/>
                    <a:gd name="connsiteX20" fmla="*/ 110247 w 6150504"/>
                    <a:gd name="connsiteY20" fmla="*/ 1342238 h 2330937"/>
                    <a:gd name="connsiteX21" fmla="*/ 440987 w 6150504"/>
                    <a:gd name="connsiteY21" fmla="*/ 1128230 h 2330937"/>
                    <a:gd name="connsiteX22" fmla="*/ 609600 w 6150504"/>
                    <a:gd name="connsiteY22" fmla="*/ 946647 h 2330937"/>
                    <a:gd name="connsiteX23" fmla="*/ 1141379 w 6150504"/>
                    <a:gd name="connsiteY23" fmla="*/ 752094 h 2330937"/>
                    <a:gd name="connsiteX24" fmla="*/ 1763949 w 6150504"/>
                    <a:gd name="connsiteY24" fmla="*/ 862340 h 2330937"/>
                    <a:gd name="connsiteX25" fmla="*/ 1990928 w 6150504"/>
                    <a:gd name="connsiteY25" fmla="*/ 739123 h 2330937"/>
                    <a:gd name="connsiteX0" fmla="*/ 1990928 w 6150504"/>
                    <a:gd name="connsiteY0" fmla="*/ 739123 h 2330937"/>
                    <a:gd name="connsiteX1" fmla="*/ 2652409 w 6150504"/>
                    <a:gd name="connsiteY1" fmla="*/ 538085 h 2330937"/>
                    <a:gd name="connsiteX2" fmla="*/ 3677055 w 6150504"/>
                    <a:gd name="connsiteY2" fmla="*/ 6306 h 2330937"/>
                    <a:gd name="connsiteX3" fmla="*/ 5045413 w 6150504"/>
                    <a:gd name="connsiteY3" fmla="*/ 317591 h 2330937"/>
                    <a:gd name="connsiteX4" fmla="*/ 5667983 w 6150504"/>
                    <a:gd name="connsiteY4" fmla="*/ 1141200 h 2330937"/>
                    <a:gd name="connsiteX5" fmla="*/ 6147881 w 6150504"/>
                    <a:gd name="connsiteY5" fmla="*/ 1912928 h 2330937"/>
                    <a:gd name="connsiteX6" fmla="*/ 5843081 w 6150504"/>
                    <a:gd name="connsiteY6" fmla="*/ 2029659 h 2330937"/>
                    <a:gd name="connsiteX7" fmla="*/ 5473430 w 6150504"/>
                    <a:gd name="connsiteY7" fmla="*/ 2126936 h 2330937"/>
                    <a:gd name="connsiteX8" fmla="*/ 5142690 w 6150504"/>
                    <a:gd name="connsiteY8" fmla="*/ 2198272 h 2330937"/>
                    <a:gd name="connsiteX9" fmla="*/ 4760068 w 6150504"/>
                    <a:gd name="connsiteY9" fmla="*/ 2315004 h 2330937"/>
                    <a:gd name="connsiteX10" fmla="*/ 3981856 w 6150504"/>
                    <a:gd name="connsiteY10" fmla="*/ 2204757 h 2330937"/>
                    <a:gd name="connsiteX11" fmla="*/ 3274979 w 6150504"/>
                    <a:gd name="connsiteY11" fmla="*/ 2211242 h 2330937"/>
                    <a:gd name="connsiteX12" fmla="*/ 2704290 w 6150504"/>
                    <a:gd name="connsiteY12" fmla="*/ 2237183 h 2330937"/>
                    <a:gd name="connsiteX13" fmla="*/ 2360579 w 6150504"/>
                    <a:gd name="connsiteY13" fmla="*/ 2055600 h 2330937"/>
                    <a:gd name="connsiteX14" fmla="*/ 1848256 w 6150504"/>
                    <a:gd name="connsiteY14" fmla="*/ 2126936 h 2330937"/>
                    <a:gd name="connsiteX15" fmla="*/ 1413753 w 6150504"/>
                    <a:gd name="connsiteY15" fmla="*/ 1906442 h 2330937"/>
                    <a:gd name="connsiteX16" fmla="*/ 1018162 w 6150504"/>
                    <a:gd name="connsiteY16" fmla="*/ 1848077 h 2330937"/>
                    <a:gd name="connsiteX17" fmla="*/ 544749 w 6150504"/>
                    <a:gd name="connsiteY17" fmla="*/ 1796196 h 2330937"/>
                    <a:gd name="connsiteX18" fmla="*/ 110247 w 6150504"/>
                    <a:gd name="connsiteY18" fmla="*/ 1588672 h 2330937"/>
                    <a:gd name="connsiteX19" fmla="*/ 0 w 6150504"/>
                    <a:gd name="connsiteY19" fmla="*/ 1439515 h 2330937"/>
                    <a:gd name="connsiteX20" fmla="*/ 110247 w 6150504"/>
                    <a:gd name="connsiteY20" fmla="*/ 1342238 h 2330937"/>
                    <a:gd name="connsiteX21" fmla="*/ 440987 w 6150504"/>
                    <a:gd name="connsiteY21" fmla="*/ 1128230 h 2330937"/>
                    <a:gd name="connsiteX22" fmla="*/ 609600 w 6150504"/>
                    <a:gd name="connsiteY22" fmla="*/ 946647 h 2330937"/>
                    <a:gd name="connsiteX23" fmla="*/ 1141379 w 6150504"/>
                    <a:gd name="connsiteY23" fmla="*/ 752094 h 2330937"/>
                    <a:gd name="connsiteX24" fmla="*/ 1763949 w 6150504"/>
                    <a:gd name="connsiteY24" fmla="*/ 862340 h 2330937"/>
                    <a:gd name="connsiteX25" fmla="*/ 1990928 w 6150504"/>
                    <a:gd name="connsiteY25" fmla="*/ 739123 h 2330937"/>
                    <a:gd name="connsiteX0" fmla="*/ 1992008 w 6151584"/>
                    <a:gd name="connsiteY0" fmla="*/ 739123 h 2330937"/>
                    <a:gd name="connsiteX1" fmla="*/ 2653489 w 6151584"/>
                    <a:gd name="connsiteY1" fmla="*/ 538085 h 2330937"/>
                    <a:gd name="connsiteX2" fmla="*/ 3678135 w 6151584"/>
                    <a:gd name="connsiteY2" fmla="*/ 6306 h 2330937"/>
                    <a:gd name="connsiteX3" fmla="*/ 5046493 w 6151584"/>
                    <a:gd name="connsiteY3" fmla="*/ 317591 h 2330937"/>
                    <a:gd name="connsiteX4" fmla="*/ 5669063 w 6151584"/>
                    <a:gd name="connsiteY4" fmla="*/ 1141200 h 2330937"/>
                    <a:gd name="connsiteX5" fmla="*/ 6148961 w 6151584"/>
                    <a:gd name="connsiteY5" fmla="*/ 1912928 h 2330937"/>
                    <a:gd name="connsiteX6" fmla="*/ 5844161 w 6151584"/>
                    <a:gd name="connsiteY6" fmla="*/ 2029659 h 2330937"/>
                    <a:gd name="connsiteX7" fmla="*/ 5474510 w 6151584"/>
                    <a:gd name="connsiteY7" fmla="*/ 2126936 h 2330937"/>
                    <a:gd name="connsiteX8" fmla="*/ 5143770 w 6151584"/>
                    <a:gd name="connsiteY8" fmla="*/ 2198272 h 2330937"/>
                    <a:gd name="connsiteX9" fmla="*/ 4761148 w 6151584"/>
                    <a:gd name="connsiteY9" fmla="*/ 2315004 h 2330937"/>
                    <a:gd name="connsiteX10" fmla="*/ 3982936 w 6151584"/>
                    <a:gd name="connsiteY10" fmla="*/ 2204757 h 2330937"/>
                    <a:gd name="connsiteX11" fmla="*/ 3276059 w 6151584"/>
                    <a:gd name="connsiteY11" fmla="*/ 2211242 h 2330937"/>
                    <a:gd name="connsiteX12" fmla="*/ 2705370 w 6151584"/>
                    <a:gd name="connsiteY12" fmla="*/ 2237183 h 2330937"/>
                    <a:gd name="connsiteX13" fmla="*/ 2361659 w 6151584"/>
                    <a:gd name="connsiteY13" fmla="*/ 2055600 h 2330937"/>
                    <a:gd name="connsiteX14" fmla="*/ 1849336 w 6151584"/>
                    <a:gd name="connsiteY14" fmla="*/ 2126936 h 2330937"/>
                    <a:gd name="connsiteX15" fmla="*/ 1414833 w 6151584"/>
                    <a:gd name="connsiteY15" fmla="*/ 1906442 h 2330937"/>
                    <a:gd name="connsiteX16" fmla="*/ 1019242 w 6151584"/>
                    <a:gd name="connsiteY16" fmla="*/ 1848077 h 2330937"/>
                    <a:gd name="connsiteX17" fmla="*/ 545829 w 6151584"/>
                    <a:gd name="connsiteY17" fmla="*/ 1796196 h 2330937"/>
                    <a:gd name="connsiteX18" fmla="*/ 111327 w 6151584"/>
                    <a:gd name="connsiteY18" fmla="*/ 1588672 h 2330937"/>
                    <a:gd name="connsiteX19" fmla="*/ 1080 w 6151584"/>
                    <a:gd name="connsiteY19" fmla="*/ 1439515 h 2330937"/>
                    <a:gd name="connsiteX20" fmla="*/ 111327 w 6151584"/>
                    <a:gd name="connsiteY20" fmla="*/ 1342238 h 2330937"/>
                    <a:gd name="connsiteX21" fmla="*/ 442067 w 6151584"/>
                    <a:gd name="connsiteY21" fmla="*/ 1128230 h 2330937"/>
                    <a:gd name="connsiteX22" fmla="*/ 610680 w 6151584"/>
                    <a:gd name="connsiteY22" fmla="*/ 946647 h 2330937"/>
                    <a:gd name="connsiteX23" fmla="*/ 1142459 w 6151584"/>
                    <a:gd name="connsiteY23" fmla="*/ 752094 h 2330937"/>
                    <a:gd name="connsiteX24" fmla="*/ 1765029 w 6151584"/>
                    <a:gd name="connsiteY24" fmla="*/ 862340 h 2330937"/>
                    <a:gd name="connsiteX25" fmla="*/ 1992008 w 6151584"/>
                    <a:gd name="connsiteY25" fmla="*/ 739123 h 2330937"/>
                    <a:gd name="connsiteX0" fmla="*/ 1992008 w 6151584"/>
                    <a:gd name="connsiteY0" fmla="*/ 739123 h 2330937"/>
                    <a:gd name="connsiteX1" fmla="*/ 2653489 w 6151584"/>
                    <a:gd name="connsiteY1" fmla="*/ 538085 h 2330937"/>
                    <a:gd name="connsiteX2" fmla="*/ 3678135 w 6151584"/>
                    <a:gd name="connsiteY2" fmla="*/ 6306 h 2330937"/>
                    <a:gd name="connsiteX3" fmla="*/ 5046493 w 6151584"/>
                    <a:gd name="connsiteY3" fmla="*/ 317591 h 2330937"/>
                    <a:gd name="connsiteX4" fmla="*/ 5669063 w 6151584"/>
                    <a:gd name="connsiteY4" fmla="*/ 1141200 h 2330937"/>
                    <a:gd name="connsiteX5" fmla="*/ 6148961 w 6151584"/>
                    <a:gd name="connsiteY5" fmla="*/ 1912928 h 2330937"/>
                    <a:gd name="connsiteX6" fmla="*/ 5844161 w 6151584"/>
                    <a:gd name="connsiteY6" fmla="*/ 2029659 h 2330937"/>
                    <a:gd name="connsiteX7" fmla="*/ 5474510 w 6151584"/>
                    <a:gd name="connsiteY7" fmla="*/ 2126936 h 2330937"/>
                    <a:gd name="connsiteX8" fmla="*/ 5143770 w 6151584"/>
                    <a:gd name="connsiteY8" fmla="*/ 2198272 h 2330937"/>
                    <a:gd name="connsiteX9" fmla="*/ 4761148 w 6151584"/>
                    <a:gd name="connsiteY9" fmla="*/ 2315004 h 2330937"/>
                    <a:gd name="connsiteX10" fmla="*/ 3982936 w 6151584"/>
                    <a:gd name="connsiteY10" fmla="*/ 2204757 h 2330937"/>
                    <a:gd name="connsiteX11" fmla="*/ 3276059 w 6151584"/>
                    <a:gd name="connsiteY11" fmla="*/ 2211242 h 2330937"/>
                    <a:gd name="connsiteX12" fmla="*/ 2705370 w 6151584"/>
                    <a:gd name="connsiteY12" fmla="*/ 2237183 h 2330937"/>
                    <a:gd name="connsiteX13" fmla="*/ 2361659 w 6151584"/>
                    <a:gd name="connsiteY13" fmla="*/ 2055600 h 2330937"/>
                    <a:gd name="connsiteX14" fmla="*/ 1849336 w 6151584"/>
                    <a:gd name="connsiteY14" fmla="*/ 2126936 h 2330937"/>
                    <a:gd name="connsiteX15" fmla="*/ 1414833 w 6151584"/>
                    <a:gd name="connsiteY15" fmla="*/ 1906442 h 2330937"/>
                    <a:gd name="connsiteX16" fmla="*/ 1019242 w 6151584"/>
                    <a:gd name="connsiteY16" fmla="*/ 1848077 h 2330937"/>
                    <a:gd name="connsiteX17" fmla="*/ 545829 w 6151584"/>
                    <a:gd name="connsiteY17" fmla="*/ 1796196 h 2330937"/>
                    <a:gd name="connsiteX18" fmla="*/ 111327 w 6151584"/>
                    <a:gd name="connsiteY18" fmla="*/ 1588672 h 2330937"/>
                    <a:gd name="connsiteX19" fmla="*/ 1080 w 6151584"/>
                    <a:gd name="connsiteY19" fmla="*/ 1439515 h 2330937"/>
                    <a:gd name="connsiteX20" fmla="*/ 111327 w 6151584"/>
                    <a:gd name="connsiteY20" fmla="*/ 1342238 h 2330937"/>
                    <a:gd name="connsiteX21" fmla="*/ 442067 w 6151584"/>
                    <a:gd name="connsiteY21" fmla="*/ 1128230 h 2330937"/>
                    <a:gd name="connsiteX22" fmla="*/ 621271 w 6151584"/>
                    <a:gd name="connsiteY22" fmla="*/ 978422 h 2330937"/>
                    <a:gd name="connsiteX23" fmla="*/ 1142459 w 6151584"/>
                    <a:gd name="connsiteY23" fmla="*/ 752094 h 2330937"/>
                    <a:gd name="connsiteX24" fmla="*/ 1765029 w 6151584"/>
                    <a:gd name="connsiteY24" fmla="*/ 862340 h 2330937"/>
                    <a:gd name="connsiteX25" fmla="*/ 1992008 w 6151584"/>
                    <a:gd name="connsiteY25" fmla="*/ 739123 h 2330937"/>
                    <a:gd name="connsiteX0" fmla="*/ 1992008 w 6151584"/>
                    <a:gd name="connsiteY0" fmla="*/ 739123 h 2330937"/>
                    <a:gd name="connsiteX1" fmla="*/ 2653489 w 6151584"/>
                    <a:gd name="connsiteY1" fmla="*/ 538085 h 2330937"/>
                    <a:gd name="connsiteX2" fmla="*/ 3678135 w 6151584"/>
                    <a:gd name="connsiteY2" fmla="*/ 6306 h 2330937"/>
                    <a:gd name="connsiteX3" fmla="*/ 5046493 w 6151584"/>
                    <a:gd name="connsiteY3" fmla="*/ 317591 h 2330937"/>
                    <a:gd name="connsiteX4" fmla="*/ 5669063 w 6151584"/>
                    <a:gd name="connsiteY4" fmla="*/ 1141200 h 2330937"/>
                    <a:gd name="connsiteX5" fmla="*/ 6148961 w 6151584"/>
                    <a:gd name="connsiteY5" fmla="*/ 1912928 h 2330937"/>
                    <a:gd name="connsiteX6" fmla="*/ 5844161 w 6151584"/>
                    <a:gd name="connsiteY6" fmla="*/ 2029659 h 2330937"/>
                    <a:gd name="connsiteX7" fmla="*/ 5474510 w 6151584"/>
                    <a:gd name="connsiteY7" fmla="*/ 2126936 h 2330937"/>
                    <a:gd name="connsiteX8" fmla="*/ 5143770 w 6151584"/>
                    <a:gd name="connsiteY8" fmla="*/ 2198272 h 2330937"/>
                    <a:gd name="connsiteX9" fmla="*/ 4761148 w 6151584"/>
                    <a:gd name="connsiteY9" fmla="*/ 2315004 h 2330937"/>
                    <a:gd name="connsiteX10" fmla="*/ 3982936 w 6151584"/>
                    <a:gd name="connsiteY10" fmla="*/ 2204757 h 2330937"/>
                    <a:gd name="connsiteX11" fmla="*/ 3276059 w 6151584"/>
                    <a:gd name="connsiteY11" fmla="*/ 2211242 h 2330937"/>
                    <a:gd name="connsiteX12" fmla="*/ 2705370 w 6151584"/>
                    <a:gd name="connsiteY12" fmla="*/ 2237183 h 2330937"/>
                    <a:gd name="connsiteX13" fmla="*/ 2361659 w 6151584"/>
                    <a:gd name="connsiteY13" fmla="*/ 2055600 h 2330937"/>
                    <a:gd name="connsiteX14" fmla="*/ 1849336 w 6151584"/>
                    <a:gd name="connsiteY14" fmla="*/ 2126936 h 2330937"/>
                    <a:gd name="connsiteX15" fmla="*/ 1414833 w 6151584"/>
                    <a:gd name="connsiteY15" fmla="*/ 1906442 h 2330937"/>
                    <a:gd name="connsiteX16" fmla="*/ 1019242 w 6151584"/>
                    <a:gd name="connsiteY16" fmla="*/ 1848077 h 2330937"/>
                    <a:gd name="connsiteX17" fmla="*/ 545829 w 6151584"/>
                    <a:gd name="connsiteY17" fmla="*/ 1796196 h 2330937"/>
                    <a:gd name="connsiteX18" fmla="*/ 111327 w 6151584"/>
                    <a:gd name="connsiteY18" fmla="*/ 1588672 h 2330937"/>
                    <a:gd name="connsiteX19" fmla="*/ 1080 w 6151584"/>
                    <a:gd name="connsiteY19" fmla="*/ 1439515 h 2330937"/>
                    <a:gd name="connsiteX20" fmla="*/ 111327 w 6151584"/>
                    <a:gd name="connsiteY20" fmla="*/ 1342238 h 2330937"/>
                    <a:gd name="connsiteX21" fmla="*/ 442067 w 6151584"/>
                    <a:gd name="connsiteY21" fmla="*/ 1128230 h 2330937"/>
                    <a:gd name="connsiteX22" fmla="*/ 621271 w 6151584"/>
                    <a:gd name="connsiteY22" fmla="*/ 978422 h 2330937"/>
                    <a:gd name="connsiteX23" fmla="*/ 1142459 w 6151584"/>
                    <a:gd name="connsiteY23" fmla="*/ 752094 h 2330937"/>
                    <a:gd name="connsiteX24" fmla="*/ 1765029 w 6151584"/>
                    <a:gd name="connsiteY24" fmla="*/ 862340 h 2330937"/>
                    <a:gd name="connsiteX25" fmla="*/ 1992008 w 6151584"/>
                    <a:gd name="connsiteY25" fmla="*/ 739123 h 2330937"/>
                    <a:gd name="connsiteX0" fmla="*/ 2034374 w 6151584"/>
                    <a:gd name="connsiteY0" fmla="*/ 756775 h 2330937"/>
                    <a:gd name="connsiteX1" fmla="*/ 2653489 w 6151584"/>
                    <a:gd name="connsiteY1" fmla="*/ 538085 h 2330937"/>
                    <a:gd name="connsiteX2" fmla="*/ 3678135 w 6151584"/>
                    <a:gd name="connsiteY2" fmla="*/ 6306 h 2330937"/>
                    <a:gd name="connsiteX3" fmla="*/ 5046493 w 6151584"/>
                    <a:gd name="connsiteY3" fmla="*/ 317591 h 2330937"/>
                    <a:gd name="connsiteX4" fmla="*/ 5669063 w 6151584"/>
                    <a:gd name="connsiteY4" fmla="*/ 1141200 h 2330937"/>
                    <a:gd name="connsiteX5" fmla="*/ 6148961 w 6151584"/>
                    <a:gd name="connsiteY5" fmla="*/ 1912928 h 2330937"/>
                    <a:gd name="connsiteX6" fmla="*/ 5844161 w 6151584"/>
                    <a:gd name="connsiteY6" fmla="*/ 2029659 h 2330937"/>
                    <a:gd name="connsiteX7" fmla="*/ 5474510 w 6151584"/>
                    <a:gd name="connsiteY7" fmla="*/ 2126936 h 2330937"/>
                    <a:gd name="connsiteX8" fmla="*/ 5143770 w 6151584"/>
                    <a:gd name="connsiteY8" fmla="*/ 2198272 h 2330937"/>
                    <a:gd name="connsiteX9" fmla="*/ 4761148 w 6151584"/>
                    <a:gd name="connsiteY9" fmla="*/ 2315004 h 2330937"/>
                    <a:gd name="connsiteX10" fmla="*/ 3982936 w 6151584"/>
                    <a:gd name="connsiteY10" fmla="*/ 2204757 h 2330937"/>
                    <a:gd name="connsiteX11" fmla="*/ 3276059 w 6151584"/>
                    <a:gd name="connsiteY11" fmla="*/ 2211242 h 2330937"/>
                    <a:gd name="connsiteX12" fmla="*/ 2705370 w 6151584"/>
                    <a:gd name="connsiteY12" fmla="*/ 2237183 h 2330937"/>
                    <a:gd name="connsiteX13" fmla="*/ 2361659 w 6151584"/>
                    <a:gd name="connsiteY13" fmla="*/ 2055600 h 2330937"/>
                    <a:gd name="connsiteX14" fmla="*/ 1849336 w 6151584"/>
                    <a:gd name="connsiteY14" fmla="*/ 2126936 h 2330937"/>
                    <a:gd name="connsiteX15" fmla="*/ 1414833 w 6151584"/>
                    <a:gd name="connsiteY15" fmla="*/ 1906442 h 2330937"/>
                    <a:gd name="connsiteX16" fmla="*/ 1019242 w 6151584"/>
                    <a:gd name="connsiteY16" fmla="*/ 1848077 h 2330937"/>
                    <a:gd name="connsiteX17" fmla="*/ 545829 w 6151584"/>
                    <a:gd name="connsiteY17" fmla="*/ 1796196 h 2330937"/>
                    <a:gd name="connsiteX18" fmla="*/ 111327 w 6151584"/>
                    <a:gd name="connsiteY18" fmla="*/ 1588672 h 2330937"/>
                    <a:gd name="connsiteX19" fmla="*/ 1080 w 6151584"/>
                    <a:gd name="connsiteY19" fmla="*/ 1439515 h 2330937"/>
                    <a:gd name="connsiteX20" fmla="*/ 111327 w 6151584"/>
                    <a:gd name="connsiteY20" fmla="*/ 1342238 h 2330937"/>
                    <a:gd name="connsiteX21" fmla="*/ 442067 w 6151584"/>
                    <a:gd name="connsiteY21" fmla="*/ 1128230 h 2330937"/>
                    <a:gd name="connsiteX22" fmla="*/ 621271 w 6151584"/>
                    <a:gd name="connsiteY22" fmla="*/ 978422 h 2330937"/>
                    <a:gd name="connsiteX23" fmla="*/ 1142459 w 6151584"/>
                    <a:gd name="connsiteY23" fmla="*/ 752094 h 2330937"/>
                    <a:gd name="connsiteX24" fmla="*/ 1765029 w 6151584"/>
                    <a:gd name="connsiteY24" fmla="*/ 862340 h 2330937"/>
                    <a:gd name="connsiteX25" fmla="*/ 2034374 w 6151584"/>
                    <a:gd name="connsiteY25" fmla="*/ 756775 h 2330937"/>
                    <a:gd name="connsiteX0" fmla="*/ 2034374 w 6151584"/>
                    <a:gd name="connsiteY0" fmla="*/ 756460 h 2330622"/>
                    <a:gd name="connsiteX1" fmla="*/ 2653489 w 6151584"/>
                    <a:gd name="connsiteY1" fmla="*/ 530709 h 2330622"/>
                    <a:gd name="connsiteX2" fmla="*/ 3678135 w 6151584"/>
                    <a:gd name="connsiteY2" fmla="*/ 5991 h 2330622"/>
                    <a:gd name="connsiteX3" fmla="*/ 5046493 w 6151584"/>
                    <a:gd name="connsiteY3" fmla="*/ 317276 h 2330622"/>
                    <a:gd name="connsiteX4" fmla="*/ 5669063 w 6151584"/>
                    <a:gd name="connsiteY4" fmla="*/ 1140885 h 2330622"/>
                    <a:gd name="connsiteX5" fmla="*/ 6148961 w 6151584"/>
                    <a:gd name="connsiteY5" fmla="*/ 1912613 h 2330622"/>
                    <a:gd name="connsiteX6" fmla="*/ 5844161 w 6151584"/>
                    <a:gd name="connsiteY6" fmla="*/ 2029344 h 2330622"/>
                    <a:gd name="connsiteX7" fmla="*/ 5474510 w 6151584"/>
                    <a:gd name="connsiteY7" fmla="*/ 2126621 h 2330622"/>
                    <a:gd name="connsiteX8" fmla="*/ 5143770 w 6151584"/>
                    <a:gd name="connsiteY8" fmla="*/ 2197957 h 2330622"/>
                    <a:gd name="connsiteX9" fmla="*/ 4761148 w 6151584"/>
                    <a:gd name="connsiteY9" fmla="*/ 2314689 h 2330622"/>
                    <a:gd name="connsiteX10" fmla="*/ 3982936 w 6151584"/>
                    <a:gd name="connsiteY10" fmla="*/ 2204442 h 2330622"/>
                    <a:gd name="connsiteX11" fmla="*/ 3276059 w 6151584"/>
                    <a:gd name="connsiteY11" fmla="*/ 2210927 h 2330622"/>
                    <a:gd name="connsiteX12" fmla="*/ 2705370 w 6151584"/>
                    <a:gd name="connsiteY12" fmla="*/ 2236868 h 2330622"/>
                    <a:gd name="connsiteX13" fmla="*/ 2361659 w 6151584"/>
                    <a:gd name="connsiteY13" fmla="*/ 2055285 h 2330622"/>
                    <a:gd name="connsiteX14" fmla="*/ 1849336 w 6151584"/>
                    <a:gd name="connsiteY14" fmla="*/ 2126621 h 2330622"/>
                    <a:gd name="connsiteX15" fmla="*/ 1414833 w 6151584"/>
                    <a:gd name="connsiteY15" fmla="*/ 1906127 h 2330622"/>
                    <a:gd name="connsiteX16" fmla="*/ 1019242 w 6151584"/>
                    <a:gd name="connsiteY16" fmla="*/ 1847762 h 2330622"/>
                    <a:gd name="connsiteX17" fmla="*/ 545829 w 6151584"/>
                    <a:gd name="connsiteY17" fmla="*/ 1795881 h 2330622"/>
                    <a:gd name="connsiteX18" fmla="*/ 111327 w 6151584"/>
                    <a:gd name="connsiteY18" fmla="*/ 1588357 h 2330622"/>
                    <a:gd name="connsiteX19" fmla="*/ 1080 w 6151584"/>
                    <a:gd name="connsiteY19" fmla="*/ 1439200 h 2330622"/>
                    <a:gd name="connsiteX20" fmla="*/ 111327 w 6151584"/>
                    <a:gd name="connsiteY20" fmla="*/ 1341923 h 2330622"/>
                    <a:gd name="connsiteX21" fmla="*/ 442067 w 6151584"/>
                    <a:gd name="connsiteY21" fmla="*/ 1127915 h 2330622"/>
                    <a:gd name="connsiteX22" fmla="*/ 621271 w 6151584"/>
                    <a:gd name="connsiteY22" fmla="*/ 978107 h 2330622"/>
                    <a:gd name="connsiteX23" fmla="*/ 1142459 w 6151584"/>
                    <a:gd name="connsiteY23" fmla="*/ 751779 h 2330622"/>
                    <a:gd name="connsiteX24" fmla="*/ 1765029 w 6151584"/>
                    <a:gd name="connsiteY24" fmla="*/ 862025 h 2330622"/>
                    <a:gd name="connsiteX25" fmla="*/ 2034374 w 6151584"/>
                    <a:gd name="connsiteY25" fmla="*/ 756460 h 2330622"/>
                    <a:gd name="connsiteX0" fmla="*/ 2034374 w 6151584"/>
                    <a:gd name="connsiteY0" fmla="*/ 756460 h 2330622"/>
                    <a:gd name="connsiteX1" fmla="*/ 2653489 w 6151584"/>
                    <a:gd name="connsiteY1" fmla="*/ 530709 h 2330622"/>
                    <a:gd name="connsiteX2" fmla="*/ 3678135 w 6151584"/>
                    <a:gd name="connsiteY2" fmla="*/ 5991 h 2330622"/>
                    <a:gd name="connsiteX3" fmla="*/ 5046493 w 6151584"/>
                    <a:gd name="connsiteY3" fmla="*/ 317276 h 2330622"/>
                    <a:gd name="connsiteX4" fmla="*/ 5669063 w 6151584"/>
                    <a:gd name="connsiteY4" fmla="*/ 1140885 h 2330622"/>
                    <a:gd name="connsiteX5" fmla="*/ 6148961 w 6151584"/>
                    <a:gd name="connsiteY5" fmla="*/ 1912613 h 2330622"/>
                    <a:gd name="connsiteX6" fmla="*/ 5844161 w 6151584"/>
                    <a:gd name="connsiteY6" fmla="*/ 2029344 h 2330622"/>
                    <a:gd name="connsiteX7" fmla="*/ 5474510 w 6151584"/>
                    <a:gd name="connsiteY7" fmla="*/ 2126621 h 2330622"/>
                    <a:gd name="connsiteX8" fmla="*/ 5143770 w 6151584"/>
                    <a:gd name="connsiteY8" fmla="*/ 2197957 h 2330622"/>
                    <a:gd name="connsiteX9" fmla="*/ 4761148 w 6151584"/>
                    <a:gd name="connsiteY9" fmla="*/ 2314689 h 2330622"/>
                    <a:gd name="connsiteX10" fmla="*/ 3982936 w 6151584"/>
                    <a:gd name="connsiteY10" fmla="*/ 2204442 h 2330622"/>
                    <a:gd name="connsiteX11" fmla="*/ 3276059 w 6151584"/>
                    <a:gd name="connsiteY11" fmla="*/ 2210927 h 2330622"/>
                    <a:gd name="connsiteX12" fmla="*/ 2705370 w 6151584"/>
                    <a:gd name="connsiteY12" fmla="*/ 2236868 h 2330622"/>
                    <a:gd name="connsiteX13" fmla="*/ 2361659 w 6151584"/>
                    <a:gd name="connsiteY13" fmla="*/ 2055285 h 2330622"/>
                    <a:gd name="connsiteX14" fmla="*/ 1849336 w 6151584"/>
                    <a:gd name="connsiteY14" fmla="*/ 2126621 h 2330622"/>
                    <a:gd name="connsiteX15" fmla="*/ 1414833 w 6151584"/>
                    <a:gd name="connsiteY15" fmla="*/ 1906127 h 2330622"/>
                    <a:gd name="connsiteX16" fmla="*/ 1019242 w 6151584"/>
                    <a:gd name="connsiteY16" fmla="*/ 1847762 h 2330622"/>
                    <a:gd name="connsiteX17" fmla="*/ 545829 w 6151584"/>
                    <a:gd name="connsiteY17" fmla="*/ 1795881 h 2330622"/>
                    <a:gd name="connsiteX18" fmla="*/ 111327 w 6151584"/>
                    <a:gd name="connsiteY18" fmla="*/ 1588357 h 2330622"/>
                    <a:gd name="connsiteX19" fmla="*/ 1080 w 6151584"/>
                    <a:gd name="connsiteY19" fmla="*/ 1439200 h 2330622"/>
                    <a:gd name="connsiteX20" fmla="*/ 111327 w 6151584"/>
                    <a:gd name="connsiteY20" fmla="*/ 1341923 h 2330622"/>
                    <a:gd name="connsiteX21" fmla="*/ 442067 w 6151584"/>
                    <a:gd name="connsiteY21" fmla="*/ 1127915 h 2330622"/>
                    <a:gd name="connsiteX22" fmla="*/ 621271 w 6151584"/>
                    <a:gd name="connsiteY22" fmla="*/ 978107 h 2330622"/>
                    <a:gd name="connsiteX23" fmla="*/ 1142459 w 6151584"/>
                    <a:gd name="connsiteY23" fmla="*/ 751779 h 2330622"/>
                    <a:gd name="connsiteX24" fmla="*/ 1765029 w 6151584"/>
                    <a:gd name="connsiteY24" fmla="*/ 862025 h 2330622"/>
                    <a:gd name="connsiteX25" fmla="*/ 2034374 w 6151584"/>
                    <a:gd name="connsiteY25" fmla="*/ 756460 h 2330622"/>
                    <a:gd name="connsiteX0" fmla="*/ 2034374 w 6151584"/>
                    <a:gd name="connsiteY0" fmla="*/ 724531 h 2298693"/>
                    <a:gd name="connsiteX1" fmla="*/ 2653489 w 6151584"/>
                    <a:gd name="connsiteY1" fmla="*/ 498780 h 2298693"/>
                    <a:gd name="connsiteX2" fmla="*/ 3692257 w 6151584"/>
                    <a:gd name="connsiteY2" fmla="*/ 5837 h 2298693"/>
                    <a:gd name="connsiteX3" fmla="*/ 5046493 w 6151584"/>
                    <a:gd name="connsiteY3" fmla="*/ 285347 h 2298693"/>
                    <a:gd name="connsiteX4" fmla="*/ 5669063 w 6151584"/>
                    <a:gd name="connsiteY4" fmla="*/ 1108956 h 2298693"/>
                    <a:gd name="connsiteX5" fmla="*/ 6148961 w 6151584"/>
                    <a:gd name="connsiteY5" fmla="*/ 1880684 h 2298693"/>
                    <a:gd name="connsiteX6" fmla="*/ 5844161 w 6151584"/>
                    <a:gd name="connsiteY6" fmla="*/ 1997415 h 2298693"/>
                    <a:gd name="connsiteX7" fmla="*/ 5474510 w 6151584"/>
                    <a:gd name="connsiteY7" fmla="*/ 2094692 h 2298693"/>
                    <a:gd name="connsiteX8" fmla="*/ 5143770 w 6151584"/>
                    <a:gd name="connsiteY8" fmla="*/ 2166028 h 2298693"/>
                    <a:gd name="connsiteX9" fmla="*/ 4761148 w 6151584"/>
                    <a:gd name="connsiteY9" fmla="*/ 2282760 h 2298693"/>
                    <a:gd name="connsiteX10" fmla="*/ 3982936 w 6151584"/>
                    <a:gd name="connsiteY10" fmla="*/ 2172513 h 2298693"/>
                    <a:gd name="connsiteX11" fmla="*/ 3276059 w 6151584"/>
                    <a:gd name="connsiteY11" fmla="*/ 2178998 h 2298693"/>
                    <a:gd name="connsiteX12" fmla="*/ 2705370 w 6151584"/>
                    <a:gd name="connsiteY12" fmla="*/ 2204939 h 2298693"/>
                    <a:gd name="connsiteX13" fmla="*/ 2361659 w 6151584"/>
                    <a:gd name="connsiteY13" fmla="*/ 2023356 h 2298693"/>
                    <a:gd name="connsiteX14" fmla="*/ 1849336 w 6151584"/>
                    <a:gd name="connsiteY14" fmla="*/ 2094692 h 2298693"/>
                    <a:gd name="connsiteX15" fmla="*/ 1414833 w 6151584"/>
                    <a:gd name="connsiteY15" fmla="*/ 1874198 h 2298693"/>
                    <a:gd name="connsiteX16" fmla="*/ 1019242 w 6151584"/>
                    <a:gd name="connsiteY16" fmla="*/ 1815833 h 2298693"/>
                    <a:gd name="connsiteX17" fmla="*/ 545829 w 6151584"/>
                    <a:gd name="connsiteY17" fmla="*/ 1763952 h 2298693"/>
                    <a:gd name="connsiteX18" fmla="*/ 111327 w 6151584"/>
                    <a:gd name="connsiteY18" fmla="*/ 1556428 h 2298693"/>
                    <a:gd name="connsiteX19" fmla="*/ 1080 w 6151584"/>
                    <a:gd name="connsiteY19" fmla="*/ 1407271 h 2298693"/>
                    <a:gd name="connsiteX20" fmla="*/ 111327 w 6151584"/>
                    <a:gd name="connsiteY20" fmla="*/ 1309994 h 2298693"/>
                    <a:gd name="connsiteX21" fmla="*/ 442067 w 6151584"/>
                    <a:gd name="connsiteY21" fmla="*/ 1095986 h 2298693"/>
                    <a:gd name="connsiteX22" fmla="*/ 621271 w 6151584"/>
                    <a:gd name="connsiteY22" fmla="*/ 946178 h 2298693"/>
                    <a:gd name="connsiteX23" fmla="*/ 1142459 w 6151584"/>
                    <a:gd name="connsiteY23" fmla="*/ 719850 h 2298693"/>
                    <a:gd name="connsiteX24" fmla="*/ 1765029 w 6151584"/>
                    <a:gd name="connsiteY24" fmla="*/ 830096 h 2298693"/>
                    <a:gd name="connsiteX25" fmla="*/ 2034374 w 6151584"/>
                    <a:gd name="connsiteY25" fmla="*/ 724531 h 2298693"/>
                    <a:gd name="connsiteX0" fmla="*/ 2034374 w 6151584"/>
                    <a:gd name="connsiteY0" fmla="*/ 724531 h 2298693"/>
                    <a:gd name="connsiteX1" fmla="*/ 2653489 w 6151584"/>
                    <a:gd name="connsiteY1" fmla="*/ 498780 h 2298693"/>
                    <a:gd name="connsiteX2" fmla="*/ 3692257 w 6151584"/>
                    <a:gd name="connsiteY2" fmla="*/ 5837 h 2298693"/>
                    <a:gd name="connsiteX3" fmla="*/ 5046493 w 6151584"/>
                    <a:gd name="connsiteY3" fmla="*/ 285347 h 2298693"/>
                    <a:gd name="connsiteX4" fmla="*/ 5669063 w 6151584"/>
                    <a:gd name="connsiteY4" fmla="*/ 1108956 h 2298693"/>
                    <a:gd name="connsiteX5" fmla="*/ 6148961 w 6151584"/>
                    <a:gd name="connsiteY5" fmla="*/ 1880684 h 2298693"/>
                    <a:gd name="connsiteX6" fmla="*/ 5844161 w 6151584"/>
                    <a:gd name="connsiteY6" fmla="*/ 1997415 h 2298693"/>
                    <a:gd name="connsiteX7" fmla="*/ 5474510 w 6151584"/>
                    <a:gd name="connsiteY7" fmla="*/ 2094692 h 2298693"/>
                    <a:gd name="connsiteX8" fmla="*/ 5143770 w 6151584"/>
                    <a:gd name="connsiteY8" fmla="*/ 2166028 h 2298693"/>
                    <a:gd name="connsiteX9" fmla="*/ 4761148 w 6151584"/>
                    <a:gd name="connsiteY9" fmla="*/ 2282760 h 2298693"/>
                    <a:gd name="connsiteX10" fmla="*/ 3982936 w 6151584"/>
                    <a:gd name="connsiteY10" fmla="*/ 2172513 h 2298693"/>
                    <a:gd name="connsiteX11" fmla="*/ 3276059 w 6151584"/>
                    <a:gd name="connsiteY11" fmla="*/ 2178998 h 2298693"/>
                    <a:gd name="connsiteX12" fmla="*/ 2705370 w 6151584"/>
                    <a:gd name="connsiteY12" fmla="*/ 2204939 h 2298693"/>
                    <a:gd name="connsiteX13" fmla="*/ 2361659 w 6151584"/>
                    <a:gd name="connsiteY13" fmla="*/ 2023356 h 2298693"/>
                    <a:gd name="connsiteX14" fmla="*/ 1849336 w 6151584"/>
                    <a:gd name="connsiteY14" fmla="*/ 2094692 h 2298693"/>
                    <a:gd name="connsiteX15" fmla="*/ 1414833 w 6151584"/>
                    <a:gd name="connsiteY15" fmla="*/ 1874198 h 2298693"/>
                    <a:gd name="connsiteX16" fmla="*/ 1019242 w 6151584"/>
                    <a:gd name="connsiteY16" fmla="*/ 1815833 h 2298693"/>
                    <a:gd name="connsiteX17" fmla="*/ 545829 w 6151584"/>
                    <a:gd name="connsiteY17" fmla="*/ 1763952 h 2298693"/>
                    <a:gd name="connsiteX18" fmla="*/ 111327 w 6151584"/>
                    <a:gd name="connsiteY18" fmla="*/ 1556428 h 2298693"/>
                    <a:gd name="connsiteX19" fmla="*/ 1080 w 6151584"/>
                    <a:gd name="connsiteY19" fmla="*/ 1407271 h 2298693"/>
                    <a:gd name="connsiteX20" fmla="*/ 111327 w 6151584"/>
                    <a:gd name="connsiteY20" fmla="*/ 1309994 h 2298693"/>
                    <a:gd name="connsiteX21" fmla="*/ 442067 w 6151584"/>
                    <a:gd name="connsiteY21" fmla="*/ 1095986 h 2298693"/>
                    <a:gd name="connsiteX22" fmla="*/ 621271 w 6151584"/>
                    <a:gd name="connsiteY22" fmla="*/ 946178 h 2298693"/>
                    <a:gd name="connsiteX23" fmla="*/ 1142459 w 6151584"/>
                    <a:gd name="connsiteY23" fmla="*/ 719850 h 2298693"/>
                    <a:gd name="connsiteX24" fmla="*/ 1765029 w 6151584"/>
                    <a:gd name="connsiteY24" fmla="*/ 830096 h 2298693"/>
                    <a:gd name="connsiteX25" fmla="*/ 2034374 w 6151584"/>
                    <a:gd name="connsiteY25" fmla="*/ 724531 h 2298693"/>
                    <a:gd name="connsiteX0" fmla="*/ 2034374 w 6151584"/>
                    <a:gd name="connsiteY0" fmla="*/ 725766 h 2299928"/>
                    <a:gd name="connsiteX1" fmla="*/ 2653489 w 6151584"/>
                    <a:gd name="connsiteY1" fmla="*/ 500015 h 2299928"/>
                    <a:gd name="connsiteX2" fmla="*/ 3692257 w 6151584"/>
                    <a:gd name="connsiteY2" fmla="*/ 7072 h 2299928"/>
                    <a:gd name="connsiteX3" fmla="*/ 5046493 w 6151584"/>
                    <a:gd name="connsiteY3" fmla="*/ 286582 h 2299928"/>
                    <a:gd name="connsiteX4" fmla="*/ 5669063 w 6151584"/>
                    <a:gd name="connsiteY4" fmla="*/ 1110191 h 2299928"/>
                    <a:gd name="connsiteX5" fmla="*/ 6148961 w 6151584"/>
                    <a:gd name="connsiteY5" fmla="*/ 1881919 h 2299928"/>
                    <a:gd name="connsiteX6" fmla="*/ 5844161 w 6151584"/>
                    <a:gd name="connsiteY6" fmla="*/ 1998650 h 2299928"/>
                    <a:gd name="connsiteX7" fmla="*/ 5474510 w 6151584"/>
                    <a:gd name="connsiteY7" fmla="*/ 2095927 h 2299928"/>
                    <a:gd name="connsiteX8" fmla="*/ 5143770 w 6151584"/>
                    <a:gd name="connsiteY8" fmla="*/ 2167263 h 2299928"/>
                    <a:gd name="connsiteX9" fmla="*/ 4761148 w 6151584"/>
                    <a:gd name="connsiteY9" fmla="*/ 2283995 h 2299928"/>
                    <a:gd name="connsiteX10" fmla="*/ 3982936 w 6151584"/>
                    <a:gd name="connsiteY10" fmla="*/ 2173748 h 2299928"/>
                    <a:gd name="connsiteX11" fmla="*/ 3276059 w 6151584"/>
                    <a:gd name="connsiteY11" fmla="*/ 2180233 h 2299928"/>
                    <a:gd name="connsiteX12" fmla="*/ 2705370 w 6151584"/>
                    <a:gd name="connsiteY12" fmla="*/ 2206174 h 2299928"/>
                    <a:gd name="connsiteX13" fmla="*/ 2361659 w 6151584"/>
                    <a:gd name="connsiteY13" fmla="*/ 2024591 h 2299928"/>
                    <a:gd name="connsiteX14" fmla="*/ 1849336 w 6151584"/>
                    <a:gd name="connsiteY14" fmla="*/ 2095927 h 2299928"/>
                    <a:gd name="connsiteX15" fmla="*/ 1414833 w 6151584"/>
                    <a:gd name="connsiteY15" fmla="*/ 1875433 h 2299928"/>
                    <a:gd name="connsiteX16" fmla="*/ 1019242 w 6151584"/>
                    <a:gd name="connsiteY16" fmla="*/ 1817068 h 2299928"/>
                    <a:gd name="connsiteX17" fmla="*/ 545829 w 6151584"/>
                    <a:gd name="connsiteY17" fmla="*/ 1765187 h 2299928"/>
                    <a:gd name="connsiteX18" fmla="*/ 111327 w 6151584"/>
                    <a:gd name="connsiteY18" fmla="*/ 1557663 h 2299928"/>
                    <a:gd name="connsiteX19" fmla="*/ 1080 w 6151584"/>
                    <a:gd name="connsiteY19" fmla="*/ 1408506 h 2299928"/>
                    <a:gd name="connsiteX20" fmla="*/ 111327 w 6151584"/>
                    <a:gd name="connsiteY20" fmla="*/ 1311229 h 2299928"/>
                    <a:gd name="connsiteX21" fmla="*/ 442067 w 6151584"/>
                    <a:gd name="connsiteY21" fmla="*/ 1097221 h 2299928"/>
                    <a:gd name="connsiteX22" fmla="*/ 621271 w 6151584"/>
                    <a:gd name="connsiteY22" fmla="*/ 947413 h 2299928"/>
                    <a:gd name="connsiteX23" fmla="*/ 1142459 w 6151584"/>
                    <a:gd name="connsiteY23" fmla="*/ 721085 h 2299928"/>
                    <a:gd name="connsiteX24" fmla="*/ 1765029 w 6151584"/>
                    <a:gd name="connsiteY24" fmla="*/ 831331 h 2299928"/>
                    <a:gd name="connsiteX25" fmla="*/ 2034374 w 6151584"/>
                    <a:gd name="connsiteY25" fmla="*/ 725766 h 2299928"/>
                    <a:gd name="connsiteX0" fmla="*/ 2034374 w 6151584"/>
                    <a:gd name="connsiteY0" fmla="*/ 723656 h 2297818"/>
                    <a:gd name="connsiteX1" fmla="*/ 2653489 w 6151584"/>
                    <a:gd name="connsiteY1" fmla="*/ 497905 h 2297818"/>
                    <a:gd name="connsiteX2" fmla="*/ 3692257 w 6151584"/>
                    <a:gd name="connsiteY2" fmla="*/ 4962 h 2297818"/>
                    <a:gd name="connsiteX3" fmla="*/ 5050023 w 6151584"/>
                    <a:gd name="connsiteY3" fmla="*/ 309186 h 2297818"/>
                    <a:gd name="connsiteX4" fmla="*/ 5669063 w 6151584"/>
                    <a:gd name="connsiteY4" fmla="*/ 1108081 h 2297818"/>
                    <a:gd name="connsiteX5" fmla="*/ 6148961 w 6151584"/>
                    <a:gd name="connsiteY5" fmla="*/ 1879809 h 2297818"/>
                    <a:gd name="connsiteX6" fmla="*/ 5844161 w 6151584"/>
                    <a:gd name="connsiteY6" fmla="*/ 1996540 h 2297818"/>
                    <a:gd name="connsiteX7" fmla="*/ 5474510 w 6151584"/>
                    <a:gd name="connsiteY7" fmla="*/ 2093817 h 2297818"/>
                    <a:gd name="connsiteX8" fmla="*/ 5143770 w 6151584"/>
                    <a:gd name="connsiteY8" fmla="*/ 2165153 h 2297818"/>
                    <a:gd name="connsiteX9" fmla="*/ 4761148 w 6151584"/>
                    <a:gd name="connsiteY9" fmla="*/ 2281885 h 2297818"/>
                    <a:gd name="connsiteX10" fmla="*/ 3982936 w 6151584"/>
                    <a:gd name="connsiteY10" fmla="*/ 2171638 h 2297818"/>
                    <a:gd name="connsiteX11" fmla="*/ 3276059 w 6151584"/>
                    <a:gd name="connsiteY11" fmla="*/ 2178123 h 2297818"/>
                    <a:gd name="connsiteX12" fmla="*/ 2705370 w 6151584"/>
                    <a:gd name="connsiteY12" fmla="*/ 2204064 h 2297818"/>
                    <a:gd name="connsiteX13" fmla="*/ 2361659 w 6151584"/>
                    <a:gd name="connsiteY13" fmla="*/ 2022481 h 2297818"/>
                    <a:gd name="connsiteX14" fmla="*/ 1849336 w 6151584"/>
                    <a:gd name="connsiteY14" fmla="*/ 2093817 h 2297818"/>
                    <a:gd name="connsiteX15" fmla="*/ 1414833 w 6151584"/>
                    <a:gd name="connsiteY15" fmla="*/ 1873323 h 2297818"/>
                    <a:gd name="connsiteX16" fmla="*/ 1019242 w 6151584"/>
                    <a:gd name="connsiteY16" fmla="*/ 1814958 h 2297818"/>
                    <a:gd name="connsiteX17" fmla="*/ 545829 w 6151584"/>
                    <a:gd name="connsiteY17" fmla="*/ 1763077 h 2297818"/>
                    <a:gd name="connsiteX18" fmla="*/ 111327 w 6151584"/>
                    <a:gd name="connsiteY18" fmla="*/ 1555553 h 2297818"/>
                    <a:gd name="connsiteX19" fmla="*/ 1080 w 6151584"/>
                    <a:gd name="connsiteY19" fmla="*/ 1406396 h 2297818"/>
                    <a:gd name="connsiteX20" fmla="*/ 111327 w 6151584"/>
                    <a:gd name="connsiteY20" fmla="*/ 1309119 h 2297818"/>
                    <a:gd name="connsiteX21" fmla="*/ 442067 w 6151584"/>
                    <a:gd name="connsiteY21" fmla="*/ 1095111 h 2297818"/>
                    <a:gd name="connsiteX22" fmla="*/ 621271 w 6151584"/>
                    <a:gd name="connsiteY22" fmla="*/ 945303 h 2297818"/>
                    <a:gd name="connsiteX23" fmla="*/ 1142459 w 6151584"/>
                    <a:gd name="connsiteY23" fmla="*/ 718975 h 2297818"/>
                    <a:gd name="connsiteX24" fmla="*/ 1765029 w 6151584"/>
                    <a:gd name="connsiteY24" fmla="*/ 829221 h 2297818"/>
                    <a:gd name="connsiteX25" fmla="*/ 2034374 w 6151584"/>
                    <a:gd name="connsiteY25" fmla="*/ 723656 h 2297818"/>
                    <a:gd name="connsiteX0" fmla="*/ 2034374 w 6151584"/>
                    <a:gd name="connsiteY0" fmla="*/ 726537 h 2300699"/>
                    <a:gd name="connsiteX1" fmla="*/ 2653489 w 6151584"/>
                    <a:gd name="connsiteY1" fmla="*/ 500786 h 2300699"/>
                    <a:gd name="connsiteX2" fmla="*/ 3692257 w 6151584"/>
                    <a:gd name="connsiteY2" fmla="*/ 7843 h 2300699"/>
                    <a:gd name="connsiteX3" fmla="*/ 5050023 w 6151584"/>
                    <a:gd name="connsiteY3" fmla="*/ 312067 h 2300699"/>
                    <a:gd name="connsiteX4" fmla="*/ 5669063 w 6151584"/>
                    <a:gd name="connsiteY4" fmla="*/ 1110962 h 2300699"/>
                    <a:gd name="connsiteX5" fmla="*/ 6148961 w 6151584"/>
                    <a:gd name="connsiteY5" fmla="*/ 1882690 h 2300699"/>
                    <a:gd name="connsiteX6" fmla="*/ 5844161 w 6151584"/>
                    <a:gd name="connsiteY6" fmla="*/ 1999421 h 2300699"/>
                    <a:gd name="connsiteX7" fmla="*/ 5474510 w 6151584"/>
                    <a:gd name="connsiteY7" fmla="*/ 2096698 h 2300699"/>
                    <a:gd name="connsiteX8" fmla="*/ 5143770 w 6151584"/>
                    <a:gd name="connsiteY8" fmla="*/ 2168034 h 2300699"/>
                    <a:gd name="connsiteX9" fmla="*/ 4761148 w 6151584"/>
                    <a:gd name="connsiteY9" fmla="*/ 2284766 h 2300699"/>
                    <a:gd name="connsiteX10" fmla="*/ 3982936 w 6151584"/>
                    <a:gd name="connsiteY10" fmla="*/ 2174519 h 2300699"/>
                    <a:gd name="connsiteX11" fmla="*/ 3276059 w 6151584"/>
                    <a:gd name="connsiteY11" fmla="*/ 2181004 h 2300699"/>
                    <a:gd name="connsiteX12" fmla="*/ 2705370 w 6151584"/>
                    <a:gd name="connsiteY12" fmla="*/ 2206945 h 2300699"/>
                    <a:gd name="connsiteX13" fmla="*/ 2361659 w 6151584"/>
                    <a:gd name="connsiteY13" fmla="*/ 2025362 h 2300699"/>
                    <a:gd name="connsiteX14" fmla="*/ 1849336 w 6151584"/>
                    <a:gd name="connsiteY14" fmla="*/ 2096698 h 2300699"/>
                    <a:gd name="connsiteX15" fmla="*/ 1414833 w 6151584"/>
                    <a:gd name="connsiteY15" fmla="*/ 1876204 h 2300699"/>
                    <a:gd name="connsiteX16" fmla="*/ 1019242 w 6151584"/>
                    <a:gd name="connsiteY16" fmla="*/ 1817839 h 2300699"/>
                    <a:gd name="connsiteX17" fmla="*/ 545829 w 6151584"/>
                    <a:gd name="connsiteY17" fmla="*/ 1765958 h 2300699"/>
                    <a:gd name="connsiteX18" fmla="*/ 111327 w 6151584"/>
                    <a:gd name="connsiteY18" fmla="*/ 1558434 h 2300699"/>
                    <a:gd name="connsiteX19" fmla="*/ 1080 w 6151584"/>
                    <a:gd name="connsiteY19" fmla="*/ 1409277 h 2300699"/>
                    <a:gd name="connsiteX20" fmla="*/ 111327 w 6151584"/>
                    <a:gd name="connsiteY20" fmla="*/ 1312000 h 2300699"/>
                    <a:gd name="connsiteX21" fmla="*/ 442067 w 6151584"/>
                    <a:gd name="connsiteY21" fmla="*/ 1097992 h 2300699"/>
                    <a:gd name="connsiteX22" fmla="*/ 621271 w 6151584"/>
                    <a:gd name="connsiteY22" fmla="*/ 948184 h 2300699"/>
                    <a:gd name="connsiteX23" fmla="*/ 1142459 w 6151584"/>
                    <a:gd name="connsiteY23" fmla="*/ 721856 h 2300699"/>
                    <a:gd name="connsiteX24" fmla="*/ 1765029 w 6151584"/>
                    <a:gd name="connsiteY24" fmla="*/ 832102 h 2300699"/>
                    <a:gd name="connsiteX25" fmla="*/ 2034374 w 6151584"/>
                    <a:gd name="connsiteY25" fmla="*/ 726537 h 2300699"/>
                    <a:gd name="connsiteX0" fmla="*/ 2034374 w 6155748"/>
                    <a:gd name="connsiteY0" fmla="*/ 726537 h 2300699"/>
                    <a:gd name="connsiteX1" fmla="*/ 2653489 w 6155748"/>
                    <a:gd name="connsiteY1" fmla="*/ 500786 h 2300699"/>
                    <a:gd name="connsiteX2" fmla="*/ 3692257 w 6155748"/>
                    <a:gd name="connsiteY2" fmla="*/ 7843 h 2300699"/>
                    <a:gd name="connsiteX3" fmla="*/ 5050023 w 6155748"/>
                    <a:gd name="connsiteY3" fmla="*/ 312067 h 2300699"/>
                    <a:gd name="connsiteX4" fmla="*/ 5669063 w 6155748"/>
                    <a:gd name="connsiteY4" fmla="*/ 1110962 h 2300699"/>
                    <a:gd name="connsiteX5" fmla="*/ 6148961 w 6155748"/>
                    <a:gd name="connsiteY5" fmla="*/ 1882690 h 2300699"/>
                    <a:gd name="connsiteX6" fmla="*/ 5844161 w 6155748"/>
                    <a:gd name="connsiteY6" fmla="*/ 1999421 h 2300699"/>
                    <a:gd name="connsiteX7" fmla="*/ 5474510 w 6155748"/>
                    <a:gd name="connsiteY7" fmla="*/ 2096698 h 2300699"/>
                    <a:gd name="connsiteX8" fmla="*/ 5143770 w 6155748"/>
                    <a:gd name="connsiteY8" fmla="*/ 2168034 h 2300699"/>
                    <a:gd name="connsiteX9" fmla="*/ 4761148 w 6155748"/>
                    <a:gd name="connsiteY9" fmla="*/ 2284766 h 2300699"/>
                    <a:gd name="connsiteX10" fmla="*/ 3982936 w 6155748"/>
                    <a:gd name="connsiteY10" fmla="*/ 2174519 h 2300699"/>
                    <a:gd name="connsiteX11" fmla="*/ 3276059 w 6155748"/>
                    <a:gd name="connsiteY11" fmla="*/ 2181004 h 2300699"/>
                    <a:gd name="connsiteX12" fmla="*/ 2705370 w 6155748"/>
                    <a:gd name="connsiteY12" fmla="*/ 2206945 h 2300699"/>
                    <a:gd name="connsiteX13" fmla="*/ 2361659 w 6155748"/>
                    <a:gd name="connsiteY13" fmla="*/ 2025362 h 2300699"/>
                    <a:gd name="connsiteX14" fmla="*/ 1849336 w 6155748"/>
                    <a:gd name="connsiteY14" fmla="*/ 2096698 h 2300699"/>
                    <a:gd name="connsiteX15" fmla="*/ 1414833 w 6155748"/>
                    <a:gd name="connsiteY15" fmla="*/ 1876204 h 2300699"/>
                    <a:gd name="connsiteX16" fmla="*/ 1019242 w 6155748"/>
                    <a:gd name="connsiteY16" fmla="*/ 1817839 h 2300699"/>
                    <a:gd name="connsiteX17" fmla="*/ 545829 w 6155748"/>
                    <a:gd name="connsiteY17" fmla="*/ 1765958 h 2300699"/>
                    <a:gd name="connsiteX18" fmla="*/ 111327 w 6155748"/>
                    <a:gd name="connsiteY18" fmla="*/ 1558434 h 2300699"/>
                    <a:gd name="connsiteX19" fmla="*/ 1080 w 6155748"/>
                    <a:gd name="connsiteY19" fmla="*/ 1409277 h 2300699"/>
                    <a:gd name="connsiteX20" fmla="*/ 111327 w 6155748"/>
                    <a:gd name="connsiteY20" fmla="*/ 1312000 h 2300699"/>
                    <a:gd name="connsiteX21" fmla="*/ 442067 w 6155748"/>
                    <a:gd name="connsiteY21" fmla="*/ 1097992 h 2300699"/>
                    <a:gd name="connsiteX22" fmla="*/ 621271 w 6155748"/>
                    <a:gd name="connsiteY22" fmla="*/ 948184 h 2300699"/>
                    <a:gd name="connsiteX23" fmla="*/ 1142459 w 6155748"/>
                    <a:gd name="connsiteY23" fmla="*/ 721856 h 2300699"/>
                    <a:gd name="connsiteX24" fmla="*/ 1765029 w 6155748"/>
                    <a:gd name="connsiteY24" fmla="*/ 832102 h 2300699"/>
                    <a:gd name="connsiteX25" fmla="*/ 2034374 w 6155748"/>
                    <a:gd name="connsiteY25" fmla="*/ 726537 h 2300699"/>
                    <a:gd name="connsiteX0" fmla="*/ 2034374 w 6155748"/>
                    <a:gd name="connsiteY0" fmla="*/ 726537 h 2300699"/>
                    <a:gd name="connsiteX1" fmla="*/ 2653489 w 6155748"/>
                    <a:gd name="connsiteY1" fmla="*/ 500786 h 2300699"/>
                    <a:gd name="connsiteX2" fmla="*/ 3692257 w 6155748"/>
                    <a:gd name="connsiteY2" fmla="*/ 7843 h 2300699"/>
                    <a:gd name="connsiteX3" fmla="*/ 5050023 w 6155748"/>
                    <a:gd name="connsiteY3" fmla="*/ 312067 h 2300699"/>
                    <a:gd name="connsiteX4" fmla="*/ 5669063 w 6155748"/>
                    <a:gd name="connsiteY4" fmla="*/ 1110962 h 2300699"/>
                    <a:gd name="connsiteX5" fmla="*/ 6148961 w 6155748"/>
                    <a:gd name="connsiteY5" fmla="*/ 1882690 h 2300699"/>
                    <a:gd name="connsiteX6" fmla="*/ 5844161 w 6155748"/>
                    <a:gd name="connsiteY6" fmla="*/ 1999421 h 2300699"/>
                    <a:gd name="connsiteX7" fmla="*/ 5474510 w 6155748"/>
                    <a:gd name="connsiteY7" fmla="*/ 2096698 h 2300699"/>
                    <a:gd name="connsiteX8" fmla="*/ 5143770 w 6155748"/>
                    <a:gd name="connsiteY8" fmla="*/ 2168034 h 2300699"/>
                    <a:gd name="connsiteX9" fmla="*/ 4761148 w 6155748"/>
                    <a:gd name="connsiteY9" fmla="*/ 2284766 h 2300699"/>
                    <a:gd name="connsiteX10" fmla="*/ 3982936 w 6155748"/>
                    <a:gd name="connsiteY10" fmla="*/ 2174519 h 2300699"/>
                    <a:gd name="connsiteX11" fmla="*/ 3276059 w 6155748"/>
                    <a:gd name="connsiteY11" fmla="*/ 2181004 h 2300699"/>
                    <a:gd name="connsiteX12" fmla="*/ 2705370 w 6155748"/>
                    <a:gd name="connsiteY12" fmla="*/ 2206945 h 2300699"/>
                    <a:gd name="connsiteX13" fmla="*/ 2361659 w 6155748"/>
                    <a:gd name="connsiteY13" fmla="*/ 2025362 h 2300699"/>
                    <a:gd name="connsiteX14" fmla="*/ 2100861 w 6155748"/>
                    <a:gd name="connsiteY14" fmla="*/ 2049125 h 2300699"/>
                    <a:gd name="connsiteX15" fmla="*/ 1849336 w 6155748"/>
                    <a:gd name="connsiteY15" fmla="*/ 2096698 h 2300699"/>
                    <a:gd name="connsiteX16" fmla="*/ 1414833 w 6155748"/>
                    <a:gd name="connsiteY16" fmla="*/ 1876204 h 2300699"/>
                    <a:gd name="connsiteX17" fmla="*/ 1019242 w 6155748"/>
                    <a:gd name="connsiteY17" fmla="*/ 1817839 h 2300699"/>
                    <a:gd name="connsiteX18" fmla="*/ 545829 w 6155748"/>
                    <a:gd name="connsiteY18" fmla="*/ 1765958 h 2300699"/>
                    <a:gd name="connsiteX19" fmla="*/ 111327 w 6155748"/>
                    <a:gd name="connsiteY19" fmla="*/ 1558434 h 2300699"/>
                    <a:gd name="connsiteX20" fmla="*/ 1080 w 6155748"/>
                    <a:gd name="connsiteY20" fmla="*/ 1409277 h 2300699"/>
                    <a:gd name="connsiteX21" fmla="*/ 111327 w 6155748"/>
                    <a:gd name="connsiteY21" fmla="*/ 1312000 h 2300699"/>
                    <a:gd name="connsiteX22" fmla="*/ 442067 w 6155748"/>
                    <a:gd name="connsiteY22" fmla="*/ 1097992 h 2300699"/>
                    <a:gd name="connsiteX23" fmla="*/ 621271 w 6155748"/>
                    <a:gd name="connsiteY23" fmla="*/ 948184 h 2300699"/>
                    <a:gd name="connsiteX24" fmla="*/ 1142459 w 6155748"/>
                    <a:gd name="connsiteY24" fmla="*/ 721856 h 2300699"/>
                    <a:gd name="connsiteX25" fmla="*/ 1765029 w 6155748"/>
                    <a:gd name="connsiteY25" fmla="*/ 832102 h 2300699"/>
                    <a:gd name="connsiteX26" fmla="*/ 2034374 w 6155748"/>
                    <a:gd name="connsiteY26" fmla="*/ 726537 h 2300699"/>
                    <a:gd name="connsiteX0" fmla="*/ 2034374 w 6155748"/>
                    <a:gd name="connsiteY0" fmla="*/ 726537 h 2361587"/>
                    <a:gd name="connsiteX1" fmla="*/ 2653489 w 6155748"/>
                    <a:gd name="connsiteY1" fmla="*/ 500786 h 2361587"/>
                    <a:gd name="connsiteX2" fmla="*/ 3692257 w 6155748"/>
                    <a:gd name="connsiteY2" fmla="*/ 7843 h 2361587"/>
                    <a:gd name="connsiteX3" fmla="*/ 5050023 w 6155748"/>
                    <a:gd name="connsiteY3" fmla="*/ 312067 h 2361587"/>
                    <a:gd name="connsiteX4" fmla="*/ 5669063 w 6155748"/>
                    <a:gd name="connsiteY4" fmla="*/ 1110962 h 2361587"/>
                    <a:gd name="connsiteX5" fmla="*/ 6148961 w 6155748"/>
                    <a:gd name="connsiteY5" fmla="*/ 1882690 h 2361587"/>
                    <a:gd name="connsiteX6" fmla="*/ 5844161 w 6155748"/>
                    <a:gd name="connsiteY6" fmla="*/ 1999421 h 2361587"/>
                    <a:gd name="connsiteX7" fmla="*/ 5474510 w 6155748"/>
                    <a:gd name="connsiteY7" fmla="*/ 2096698 h 2361587"/>
                    <a:gd name="connsiteX8" fmla="*/ 5143770 w 6155748"/>
                    <a:gd name="connsiteY8" fmla="*/ 2168034 h 2361587"/>
                    <a:gd name="connsiteX9" fmla="*/ 4761148 w 6155748"/>
                    <a:gd name="connsiteY9" fmla="*/ 2284766 h 2361587"/>
                    <a:gd name="connsiteX10" fmla="*/ 3982936 w 6155748"/>
                    <a:gd name="connsiteY10" fmla="*/ 2174519 h 2361587"/>
                    <a:gd name="connsiteX11" fmla="*/ 3276059 w 6155748"/>
                    <a:gd name="connsiteY11" fmla="*/ 2181004 h 2361587"/>
                    <a:gd name="connsiteX12" fmla="*/ 2705370 w 6155748"/>
                    <a:gd name="connsiteY12" fmla="*/ 2206945 h 2361587"/>
                    <a:gd name="connsiteX13" fmla="*/ 2361659 w 6155748"/>
                    <a:gd name="connsiteY13" fmla="*/ 2025362 h 2361587"/>
                    <a:gd name="connsiteX14" fmla="*/ 1887739 w 6155748"/>
                    <a:gd name="connsiteY14" fmla="*/ 2361068 h 2361587"/>
                    <a:gd name="connsiteX15" fmla="*/ 1849336 w 6155748"/>
                    <a:gd name="connsiteY15" fmla="*/ 2096698 h 2361587"/>
                    <a:gd name="connsiteX16" fmla="*/ 1414833 w 6155748"/>
                    <a:gd name="connsiteY16" fmla="*/ 1876204 h 2361587"/>
                    <a:gd name="connsiteX17" fmla="*/ 1019242 w 6155748"/>
                    <a:gd name="connsiteY17" fmla="*/ 1817839 h 2361587"/>
                    <a:gd name="connsiteX18" fmla="*/ 545829 w 6155748"/>
                    <a:gd name="connsiteY18" fmla="*/ 1765958 h 2361587"/>
                    <a:gd name="connsiteX19" fmla="*/ 111327 w 6155748"/>
                    <a:gd name="connsiteY19" fmla="*/ 1558434 h 2361587"/>
                    <a:gd name="connsiteX20" fmla="*/ 1080 w 6155748"/>
                    <a:gd name="connsiteY20" fmla="*/ 1409277 h 2361587"/>
                    <a:gd name="connsiteX21" fmla="*/ 111327 w 6155748"/>
                    <a:gd name="connsiteY21" fmla="*/ 1312000 h 2361587"/>
                    <a:gd name="connsiteX22" fmla="*/ 442067 w 6155748"/>
                    <a:gd name="connsiteY22" fmla="*/ 1097992 h 2361587"/>
                    <a:gd name="connsiteX23" fmla="*/ 621271 w 6155748"/>
                    <a:gd name="connsiteY23" fmla="*/ 948184 h 2361587"/>
                    <a:gd name="connsiteX24" fmla="*/ 1142459 w 6155748"/>
                    <a:gd name="connsiteY24" fmla="*/ 721856 h 2361587"/>
                    <a:gd name="connsiteX25" fmla="*/ 1765029 w 6155748"/>
                    <a:gd name="connsiteY25" fmla="*/ 832102 h 2361587"/>
                    <a:gd name="connsiteX26" fmla="*/ 2034374 w 6155748"/>
                    <a:gd name="connsiteY26" fmla="*/ 726537 h 2361587"/>
                    <a:gd name="connsiteX0" fmla="*/ 2034374 w 6155748"/>
                    <a:gd name="connsiteY0" fmla="*/ 726537 h 2361587"/>
                    <a:gd name="connsiteX1" fmla="*/ 2653489 w 6155748"/>
                    <a:gd name="connsiteY1" fmla="*/ 500786 h 2361587"/>
                    <a:gd name="connsiteX2" fmla="*/ 3692257 w 6155748"/>
                    <a:gd name="connsiteY2" fmla="*/ 7843 h 2361587"/>
                    <a:gd name="connsiteX3" fmla="*/ 5050023 w 6155748"/>
                    <a:gd name="connsiteY3" fmla="*/ 312067 h 2361587"/>
                    <a:gd name="connsiteX4" fmla="*/ 5669063 w 6155748"/>
                    <a:gd name="connsiteY4" fmla="*/ 1110962 h 2361587"/>
                    <a:gd name="connsiteX5" fmla="*/ 6148961 w 6155748"/>
                    <a:gd name="connsiteY5" fmla="*/ 1882690 h 2361587"/>
                    <a:gd name="connsiteX6" fmla="*/ 5844161 w 6155748"/>
                    <a:gd name="connsiteY6" fmla="*/ 1999421 h 2361587"/>
                    <a:gd name="connsiteX7" fmla="*/ 5474510 w 6155748"/>
                    <a:gd name="connsiteY7" fmla="*/ 2096698 h 2361587"/>
                    <a:gd name="connsiteX8" fmla="*/ 5143770 w 6155748"/>
                    <a:gd name="connsiteY8" fmla="*/ 2168034 h 2361587"/>
                    <a:gd name="connsiteX9" fmla="*/ 4761148 w 6155748"/>
                    <a:gd name="connsiteY9" fmla="*/ 2284766 h 2361587"/>
                    <a:gd name="connsiteX10" fmla="*/ 3982936 w 6155748"/>
                    <a:gd name="connsiteY10" fmla="*/ 2174519 h 2361587"/>
                    <a:gd name="connsiteX11" fmla="*/ 3276059 w 6155748"/>
                    <a:gd name="connsiteY11" fmla="*/ 2181004 h 2361587"/>
                    <a:gd name="connsiteX12" fmla="*/ 2705370 w 6155748"/>
                    <a:gd name="connsiteY12" fmla="*/ 2206945 h 2361587"/>
                    <a:gd name="connsiteX13" fmla="*/ 2361659 w 6155748"/>
                    <a:gd name="connsiteY13" fmla="*/ 2025362 h 2361587"/>
                    <a:gd name="connsiteX14" fmla="*/ 1887739 w 6155748"/>
                    <a:gd name="connsiteY14" fmla="*/ 2361068 h 2361587"/>
                    <a:gd name="connsiteX15" fmla="*/ 1849336 w 6155748"/>
                    <a:gd name="connsiteY15" fmla="*/ 2096698 h 2361587"/>
                    <a:gd name="connsiteX16" fmla="*/ 1414833 w 6155748"/>
                    <a:gd name="connsiteY16" fmla="*/ 1876204 h 2361587"/>
                    <a:gd name="connsiteX17" fmla="*/ 1019242 w 6155748"/>
                    <a:gd name="connsiteY17" fmla="*/ 1817839 h 2361587"/>
                    <a:gd name="connsiteX18" fmla="*/ 545829 w 6155748"/>
                    <a:gd name="connsiteY18" fmla="*/ 1765958 h 2361587"/>
                    <a:gd name="connsiteX19" fmla="*/ 111327 w 6155748"/>
                    <a:gd name="connsiteY19" fmla="*/ 1558434 h 2361587"/>
                    <a:gd name="connsiteX20" fmla="*/ 1080 w 6155748"/>
                    <a:gd name="connsiteY20" fmla="*/ 1409277 h 2361587"/>
                    <a:gd name="connsiteX21" fmla="*/ 111327 w 6155748"/>
                    <a:gd name="connsiteY21" fmla="*/ 1312000 h 2361587"/>
                    <a:gd name="connsiteX22" fmla="*/ 442067 w 6155748"/>
                    <a:gd name="connsiteY22" fmla="*/ 1097992 h 2361587"/>
                    <a:gd name="connsiteX23" fmla="*/ 621271 w 6155748"/>
                    <a:gd name="connsiteY23" fmla="*/ 948184 h 2361587"/>
                    <a:gd name="connsiteX24" fmla="*/ 1142459 w 6155748"/>
                    <a:gd name="connsiteY24" fmla="*/ 721856 h 2361587"/>
                    <a:gd name="connsiteX25" fmla="*/ 1765029 w 6155748"/>
                    <a:gd name="connsiteY25" fmla="*/ 832102 h 2361587"/>
                    <a:gd name="connsiteX26" fmla="*/ 2034374 w 6155748"/>
                    <a:gd name="connsiteY26" fmla="*/ 726537 h 2361587"/>
                    <a:gd name="connsiteX0" fmla="*/ 2034374 w 6155748"/>
                    <a:gd name="connsiteY0" fmla="*/ 726537 h 2361068"/>
                    <a:gd name="connsiteX1" fmla="*/ 2653489 w 6155748"/>
                    <a:gd name="connsiteY1" fmla="*/ 500786 h 2361068"/>
                    <a:gd name="connsiteX2" fmla="*/ 3692257 w 6155748"/>
                    <a:gd name="connsiteY2" fmla="*/ 7843 h 2361068"/>
                    <a:gd name="connsiteX3" fmla="*/ 5050023 w 6155748"/>
                    <a:gd name="connsiteY3" fmla="*/ 312067 h 2361068"/>
                    <a:gd name="connsiteX4" fmla="*/ 5669063 w 6155748"/>
                    <a:gd name="connsiteY4" fmla="*/ 1110962 h 2361068"/>
                    <a:gd name="connsiteX5" fmla="*/ 6148961 w 6155748"/>
                    <a:gd name="connsiteY5" fmla="*/ 1882690 h 2361068"/>
                    <a:gd name="connsiteX6" fmla="*/ 5844161 w 6155748"/>
                    <a:gd name="connsiteY6" fmla="*/ 1999421 h 2361068"/>
                    <a:gd name="connsiteX7" fmla="*/ 5474510 w 6155748"/>
                    <a:gd name="connsiteY7" fmla="*/ 2096698 h 2361068"/>
                    <a:gd name="connsiteX8" fmla="*/ 5143770 w 6155748"/>
                    <a:gd name="connsiteY8" fmla="*/ 2168034 h 2361068"/>
                    <a:gd name="connsiteX9" fmla="*/ 4761148 w 6155748"/>
                    <a:gd name="connsiteY9" fmla="*/ 2284766 h 2361068"/>
                    <a:gd name="connsiteX10" fmla="*/ 3982936 w 6155748"/>
                    <a:gd name="connsiteY10" fmla="*/ 2174519 h 2361068"/>
                    <a:gd name="connsiteX11" fmla="*/ 3276059 w 6155748"/>
                    <a:gd name="connsiteY11" fmla="*/ 2181004 h 2361068"/>
                    <a:gd name="connsiteX12" fmla="*/ 2705370 w 6155748"/>
                    <a:gd name="connsiteY12" fmla="*/ 2206945 h 2361068"/>
                    <a:gd name="connsiteX13" fmla="*/ 2361659 w 6155748"/>
                    <a:gd name="connsiteY13" fmla="*/ 2025362 h 2361068"/>
                    <a:gd name="connsiteX14" fmla="*/ 1887739 w 6155748"/>
                    <a:gd name="connsiteY14" fmla="*/ 2361068 h 2361068"/>
                    <a:gd name="connsiteX15" fmla="*/ 1849336 w 6155748"/>
                    <a:gd name="connsiteY15" fmla="*/ 2096698 h 2361068"/>
                    <a:gd name="connsiteX16" fmla="*/ 1414833 w 6155748"/>
                    <a:gd name="connsiteY16" fmla="*/ 1876204 h 2361068"/>
                    <a:gd name="connsiteX17" fmla="*/ 1019242 w 6155748"/>
                    <a:gd name="connsiteY17" fmla="*/ 1817839 h 2361068"/>
                    <a:gd name="connsiteX18" fmla="*/ 545829 w 6155748"/>
                    <a:gd name="connsiteY18" fmla="*/ 1765958 h 2361068"/>
                    <a:gd name="connsiteX19" fmla="*/ 111327 w 6155748"/>
                    <a:gd name="connsiteY19" fmla="*/ 1558434 h 2361068"/>
                    <a:gd name="connsiteX20" fmla="*/ 1080 w 6155748"/>
                    <a:gd name="connsiteY20" fmla="*/ 1409277 h 2361068"/>
                    <a:gd name="connsiteX21" fmla="*/ 111327 w 6155748"/>
                    <a:gd name="connsiteY21" fmla="*/ 1312000 h 2361068"/>
                    <a:gd name="connsiteX22" fmla="*/ 442067 w 6155748"/>
                    <a:gd name="connsiteY22" fmla="*/ 1097992 h 2361068"/>
                    <a:gd name="connsiteX23" fmla="*/ 621271 w 6155748"/>
                    <a:gd name="connsiteY23" fmla="*/ 948184 h 2361068"/>
                    <a:gd name="connsiteX24" fmla="*/ 1142459 w 6155748"/>
                    <a:gd name="connsiteY24" fmla="*/ 721856 h 2361068"/>
                    <a:gd name="connsiteX25" fmla="*/ 1765029 w 6155748"/>
                    <a:gd name="connsiteY25" fmla="*/ 832102 h 2361068"/>
                    <a:gd name="connsiteX26" fmla="*/ 2034374 w 6155748"/>
                    <a:gd name="connsiteY26" fmla="*/ 726537 h 2361068"/>
                    <a:gd name="connsiteX0" fmla="*/ 2034374 w 6155748"/>
                    <a:gd name="connsiteY0" fmla="*/ 726537 h 2361068"/>
                    <a:gd name="connsiteX1" fmla="*/ 2653489 w 6155748"/>
                    <a:gd name="connsiteY1" fmla="*/ 500786 h 2361068"/>
                    <a:gd name="connsiteX2" fmla="*/ 3692257 w 6155748"/>
                    <a:gd name="connsiteY2" fmla="*/ 7843 h 2361068"/>
                    <a:gd name="connsiteX3" fmla="*/ 5050023 w 6155748"/>
                    <a:gd name="connsiteY3" fmla="*/ 312067 h 2361068"/>
                    <a:gd name="connsiteX4" fmla="*/ 5669063 w 6155748"/>
                    <a:gd name="connsiteY4" fmla="*/ 1110962 h 2361068"/>
                    <a:gd name="connsiteX5" fmla="*/ 6148961 w 6155748"/>
                    <a:gd name="connsiteY5" fmla="*/ 1882690 h 2361068"/>
                    <a:gd name="connsiteX6" fmla="*/ 5844161 w 6155748"/>
                    <a:gd name="connsiteY6" fmla="*/ 1999421 h 2361068"/>
                    <a:gd name="connsiteX7" fmla="*/ 5474510 w 6155748"/>
                    <a:gd name="connsiteY7" fmla="*/ 2096698 h 2361068"/>
                    <a:gd name="connsiteX8" fmla="*/ 5143770 w 6155748"/>
                    <a:gd name="connsiteY8" fmla="*/ 2168034 h 2361068"/>
                    <a:gd name="connsiteX9" fmla="*/ 4761148 w 6155748"/>
                    <a:gd name="connsiteY9" fmla="*/ 2284766 h 2361068"/>
                    <a:gd name="connsiteX10" fmla="*/ 3982936 w 6155748"/>
                    <a:gd name="connsiteY10" fmla="*/ 2174519 h 2361068"/>
                    <a:gd name="connsiteX11" fmla="*/ 3276059 w 6155748"/>
                    <a:gd name="connsiteY11" fmla="*/ 2181004 h 2361068"/>
                    <a:gd name="connsiteX12" fmla="*/ 2705370 w 6155748"/>
                    <a:gd name="connsiteY12" fmla="*/ 2206945 h 2361068"/>
                    <a:gd name="connsiteX13" fmla="*/ 2361659 w 6155748"/>
                    <a:gd name="connsiteY13" fmla="*/ 2025362 h 2361068"/>
                    <a:gd name="connsiteX14" fmla="*/ 1887739 w 6155748"/>
                    <a:gd name="connsiteY14" fmla="*/ 2361068 h 2361068"/>
                    <a:gd name="connsiteX15" fmla="*/ 1850527 w 6155748"/>
                    <a:gd name="connsiteY15" fmla="*/ 2120510 h 2361068"/>
                    <a:gd name="connsiteX16" fmla="*/ 1414833 w 6155748"/>
                    <a:gd name="connsiteY16" fmla="*/ 1876204 h 2361068"/>
                    <a:gd name="connsiteX17" fmla="*/ 1019242 w 6155748"/>
                    <a:gd name="connsiteY17" fmla="*/ 1817839 h 2361068"/>
                    <a:gd name="connsiteX18" fmla="*/ 545829 w 6155748"/>
                    <a:gd name="connsiteY18" fmla="*/ 1765958 h 2361068"/>
                    <a:gd name="connsiteX19" fmla="*/ 111327 w 6155748"/>
                    <a:gd name="connsiteY19" fmla="*/ 1558434 h 2361068"/>
                    <a:gd name="connsiteX20" fmla="*/ 1080 w 6155748"/>
                    <a:gd name="connsiteY20" fmla="*/ 1409277 h 2361068"/>
                    <a:gd name="connsiteX21" fmla="*/ 111327 w 6155748"/>
                    <a:gd name="connsiteY21" fmla="*/ 1312000 h 2361068"/>
                    <a:gd name="connsiteX22" fmla="*/ 442067 w 6155748"/>
                    <a:gd name="connsiteY22" fmla="*/ 1097992 h 2361068"/>
                    <a:gd name="connsiteX23" fmla="*/ 621271 w 6155748"/>
                    <a:gd name="connsiteY23" fmla="*/ 948184 h 2361068"/>
                    <a:gd name="connsiteX24" fmla="*/ 1142459 w 6155748"/>
                    <a:gd name="connsiteY24" fmla="*/ 721856 h 2361068"/>
                    <a:gd name="connsiteX25" fmla="*/ 1765029 w 6155748"/>
                    <a:gd name="connsiteY25" fmla="*/ 832102 h 2361068"/>
                    <a:gd name="connsiteX26" fmla="*/ 2034374 w 6155748"/>
                    <a:gd name="connsiteY26" fmla="*/ 726537 h 2361068"/>
                    <a:gd name="connsiteX0" fmla="*/ 2034374 w 6155748"/>
                    <a:gd name="connsiteY0" fmla="*/ 726537 h 2361068"/>
                    <a:gd name="connsiteX1" fmla="*/ 2653489 w 6155748"/>
                    <a:gd name="connsiteY1" fmla="*/ 500786 h 2361068"/>
                    <a:gd name="connsiteX2" fmla="*/ 3692257 w 6155748"/>
                    <a:gd name="connsiteY2" fmla="*/ 7843 h 2361068"/>
                    <a:gd name="connsiteX3" fmla="*/ 5050023 w 6155748"/>
                    <a:gd name="connsiteY3" fmla="*/ 312067 h 2361068"/>
                    <a:gd name="connsiteX4" fmla="*/ 5669063 w 6155748"/>
                    <a:gd name="connsiteY4" fmla="*/ 1110962 h 2361068"/>
                    <a:gd name="connsiteX5" fmla="*/ 6148961 w 6155748"/>
                    <a:gd name="connsiteY5" fmla="*/ 1882690 h 2361068"/>
                    <a:gd name="connsiteX6" fmla="*/ 5844161 w 6155748"/>
                    <a:gd name="connsiteY6" fmla="*/ 1999421 h 2361068"/>
                    <a:gd name="connsiteX7" fmla="*/ 5474510 w 6155748"/>
                    <a:gd name="connsiteY7" fmla="*/ 2096698 h 2361068"/>
                    <a:gd name="connsiteX8" fmla="*/ 5143770 w 6155748"/>
                    <a:gd name="connsiteY8" fmla="*/ 2168034 h 2361068"/>
                    <a:gd name="connsiteX9" fmla="*/ 4761148 w 6155748"/>
                    <a:gd name="connsiteY9" fmla="*/ 2284766 h 2361068"/>
                    <a:gd name="connsiteX10" fmla="*/ 3982936 w 6155748"/>
                    <a:gd name="connsiteY10" fmla="*/ 2174519 h 2361068"/>
                    <a:gd name="connsiteX11" fmla="*/ 3276059 w 6155748"/>
                    <a:gd name="connsiteY11" fmla="*/ 2181004 h 2361068"/>
                    <a:gd name="connsiteX12" fmla="*/ 2705370 w 6155748"/>
                    <a:gd name="connsiteY12" fmla="*/ 2206945 h 2361068"/>
                    <a:gd name="connsiteX13" fmla="*/ 2361659 w 6155748"/>
                    <a:gd name="connsiteY13" fmla="*/ 2025362 h 2361068"/>
                    <a:gd name="connsiteX14" fmla="*/ 1887739 w 6155748"/>
                    <a:gd name="connsiteY14" fmla="*/ 2361068 h 2361068"/>
                    <a:gd name="connsiteX15" fmla="*/ 1850527 w 6155748"/>
                    <a:gd name="connsiteY15" fmla="*/ 2120510 h 2361068"/>
                    <a:gd name="connsiteX16" fmla="*/ 1414833 w 6155748"/>
                    <a:gd name="connsiteY16" fmla="*/ 1876204 h 2361068"/>
                    <a:gd name="connsiteX17" fmla="*/ 1019242 w 6155748"/>
                    <a:gd name="connsiteY17" fmla="*/ 1817839 h 2361068"/>
                    <a:gd name="connsiteX18" fmla="*/ 545829 w 6155748"/>
                    <a:gd name="connsiteY18" fmla="*/ 1765958 h 2361068"/>
                    <a:gd name="connsiteX19" fmla="*/ 111327 w 6155748"/>
                    <a:gd name="connsiteY19" fmla="*/ 1558434 h 2361068"/>
                    <a:gd name="connsiteX20" fmla="*/ 1080 w 6155748"/>
                    <a:gd name="connsiteY20" fmla="*/ 1409277 h 2361068"/>
                    <a:gd name="connsiteX21" fmla="*/ 111327 w 6155748"/>
                    <a:gd name="connsiteY21" fmla="*/ 1312000 h 2361068"/>
                    <a:gd name="connsiteX22" fmla="*/ 442067 w 6155748"/>
                    <a:gd name="connsiteY22" fmla="*/ 1097992 h 2361068"/>
                    <a:gd name="connsiteX23" fmla="*/ 621271 w 6155748"/>
                    <a:gd name="connsiteY23" fmla="*/ 948184 h 2361068"/>
                    <a:gd name="connsiteX24" fmla="*/ 1142459 w 6155748"/>
                    <a:gd name="connsiteY24" fmla="*/ 721856 h 2361068"/>
                    <a:gd name="connsiteX25" fmla="*/ 1765029 w 6155748"/>
                    <a:gd name="connsiteY25" fmla="*/ 832102 h 2361068"/>
                    <a:gd name="connsiteX26" fmla="*/ 2034374 w 6155748"/>
                    <a:gd name="connsiteY26" fmla="*/ 726537 h 2361068"/>
                    <a:gd name="connsiteX0" fmla="*/ 2034374 w 6155748"/>
                    <a:gd name="connsiteY0" fmla="*/ 726537 h 2361068"/>
                    <a:gd name="connsiteX1" fmla="*/ 2653489 w 6155748"/>
                    <a:gd name="connsiteY1" fmla="*/ 500786 h 2361068"/>
                    <a:gd name="connsiteX2" fmla="*/ 3692257 w 6155748"/>
                    <a:gd name="connsiteY2" fmla="*/ 7843 h 2361068"/>
                    <a:gd name="connsiteX3" fmla="*/ 5050023 w 6155748"/>
                    <a:gd name="connsiteY3" fmla="*/ 312067 h 2361068"/>
                    <a:gd name="connsiteX4" fmla="*/ 5669063 w 6155748"/>
                    <a:gd name="connsiteY4" fmla="*/ 1110962 h 2361068"/>
                    <a:gd name="connsiteX5" fmla="*/ 6148961 w 6155748"/>
                    <a:gd name="connsiteY5" fmla="*/ 1882690 h 2361068"/>
                    <a:gd name="connsiteX6" fmla="*/ 5844161 w 6155748"/>
                    <a:gd name="connsiteY6" fmla="*/ 1999421 h 2361068"/>
                    <a:gd name="connsiteX7" fmla="*/ 5474510 w 6155748"/>
                    <a:gd name="connsiteY7" fmla="*/ 2096698 h 2361068"/>
                    <a:gd name="connsiteX8" fmla="*/ 5143770 w 6155748"/>
                    <a:gd name="connsiteY8" fmla="*/ 2168034 h 2361068"/>
                    <a:gd name="connsiteX9" fmla="*/ 4761148 w 6155748"/>
                    <a:gd name="connsiteY9" fmla="*/ 2284766 h 2361068"/>
                    <a:gd name="connsiteX10" fmla="*/ 3982936 w 6155748"/>
                    <a:gd name="connsiteY10" fmla="*/ 2174519 h 2361068"/>
                    <a:gd name="connsiteX11" fmla="*/ 3276059 w 6155748"/>
                    <a:gd name="connsiteY11" fmla="*/ 2181004 h 2361068"/>
                    <a:gd name="connsiteX12" fmla="*/ 2705370 w 6155748"/>
                    <a:gd name="connsiteY12" fmla="*/ 2206945 h 2361068"/>
                    <a:gd name="connsiteX13" fmla="*/ 2361659 w 6155748"/>
                    <a:gd name="connsiteY13" fmla="*/ 2025362 h 2361068"/>
                    <a:gd name="connsiteX14" fmla="*/ 1887739 w 6155748"/>
                    <a:gd name="connsiteY14" fmla="*/ 2361068 h 2361068"/>
                    <a:gd name="connsiteX15" fmla="*/ 1850527 w 6155748"/>
                    <a:gd name="connsiteY15" fmla="*/ 2120510 h 2361068"/>
                    <a:gd name="connsiteX16" fmla="*/ 1414833 w 6155748"/>
                    <a:gd name="connsiteY16" fmla="*/ 1876204 h 2361068"/>
                    <a:gd name="connsiteX17" fmla="*/ 1019242 w 6155748"/>
                    <a:gd name="connsiteY17" fmla="*/ 1817839 h 2361068"/>
                    <a:gd name="connsiteX18" fmla="*/ 545829 w 6155748"/>
                    <a:gd name="connsiteY18" fmla="*/ 1765958 h 2361068"/>
                    <a:gd name="connsiteX19" fmla="*/ 111327 w 6155748"/>
                    <a:gd name="connsiteY19" fmla="*/ 1558434 h 2361068"/>
                    <a:gd name="connsiteX20" fmla="*/ 1080 w 6155748"/>
                    <a:gd name="connsiteY20" fmla="*/ 1409277 h 2361068"/>
                    <a:gd name="connsiteX21" fmla="*/ 111327 w 6155748"/>
                    <a:gd name="connsiteY21" fmla="*/ 1312000 h 2361068"/>
                    <a:gd name="connsiteX22" fmla="*/ 442067 w 6155748"/>
                    <a:gd name="connsiteY22" fmla="*/ 1097992 h 2361068"/>
                    <a:gd name="connsiteX23" fmla="*/ 621271 w 6155748"/>
                    <a:gd name="connsiteY23" fmla="*/ 948184 h 2361068"/>
                    <a:gd name="connsiteX24" fmla="*/ 1142459 w 6155748"/>
                    <a:gd name="connsiteY24" fmla="*/ 721856 h 2361068"/>
                    <a:gd name="connsiteX25" fmla="*/ 1765029 w 6155748"/>
                    <a:gd name="connsiteY25" fmla="*/ 832102 h 2361068"/>
                    <a:gd name="connsiteX26" fmla="*/ 2034374 w 6155748"/>
                    <a:gd name="connsiteY26" fmla="*/ 726537 h 2361068"/>
                    <a:gd name="connsiteX0" fmla="*/ 2034374 w 6155748"/>
                    <a:gd name="connsiteY0" fmla="*/ 726537 h 2491234"/>
                    <a:gd name="connsiteX1" fmla="*/ 2653489 w 6155748"/>
                    <a:gd name="connsiteY1" fmla="*/ 500786 h 2491234"/>
                    <a:gd name="connsiteX2" fmla="*/ 3692257 w 6155748"/>
                    <a:gd name="connsiteY2" fmla="*/ 7843 h 2491234"/>
                    <a:gd name="connsiteX3" fmla="*/ 5050023 w 6155748"/>
                    <a:gd name="connsiteY3" fmla="*/ 312067 h 2491234"/>
                    <a:gd name="connsiteX4" fmla="*/ 5669063 w 6155748"/>
                    <a:gd name="connsiteY4" fmla="*/ 1110962 h 2491234"/>
                    <a:gd name="connsiteX5" fmla="*/ 6148961 w 6155748"/>
                    <a:gd name="connsiteY5" fmla="*/ 1882690 h 2491234"/>
                    <a:gd name="connsiteX6" fmla="*/ 5844161 w 6155748"/>
                    <a:gd name="connsiteY6" fmla="*/ 1999421 h 2491234"/>
                    <a:gd name="connsiteX7" fmla="*/ 5474510 w 6155748"/>
                    <a:gd name="connsiteY7" fmla="*/ 2096698 h 2491234"/>
                    <a:gd name="connsiteX8" fmla="*/ 5143770 w 6155748"/>
                    <a:gd name="connsiteY8" fmla="*/ 2168034 h 2491234"/>
                    <a:gd name="connsiteX9" fmla="*/ 4761148 w 6155748"/>
                    <a:gd name="connsiteY9" fmla="*/ 2284766 h 2491234"/>
                    <a:gd name="connsiteX10" fmla="*/ 3982936 w 6155748"/>
                    <a:gd name="connsiteY10" fmla="*/ 2174519 h 2491234"/>
                    <a:gd name="connsiteX11" fmla="*/ 3276059 w 6155748"/>
                    <a:gd name="connsiteY11" fmla="*/ 2181004 h 2491234"/>
                    <a:gd name="connsiteX12" fmla="*/ 2705370 w 6155748"/>
                    <a:gd name="connsiteY12" fmla="*/ 2206945 h 2491234"/>
                    <a:gd name="connsiteX13" fmla="*/ 2087816 w 6155748"/>
                    <a:gd name="connsiteY13" fmla="*/ 2488515 h 2491234"/>
                    <a:gd name="connsiteX14" fmla="*/ 1887739 w 6155748"/>
                    <a:gd name="connsiteY14" fmla="*/ 2361068 h 2491234"/>
                    <a:gd name="connsiteX15" fmla="*/ 1850527 w 6155748"/>
                    <a:gd name="connsiteY15" fmla="*/ 2120510 h 2491234"/>
                    <a:gd name="connsiteX16" fmla="*/ 1414833 w 6155748"/>
                    <a:gd name="connsiteY16" fmla="*/ 1876204 h 2491234"/>
                    <a:gd name="connsiteX17" fmla="*/ 1019242 w 6155748"/>
                    <a:gd name="connsiteY17" fmla="*/ 1817839 h 2491234"/>
                    <a:gd name="connsiteX18" fmla="*/ 545829 w 6155748"/>
                    <a:gd name="connsiteY18" fmla="*/ 1765958 h 2491234"/>
                    <a:gd name="connsiteX19" fmla="*/ 111327 w 6155748"/>
                    <a:gd name="connsiteY19" fmla="*/ 1558434 h 2491234"/>
                    <a:gd name="connsiteX20" fmla="*/ 1080 w 6155748"/>
                    <a:gd name="connsiteY20" fmla="*/ 1409277 h 2491234"/>
                    <a:gd name="connsiteX21" fmla="*/ 111327 w 6155748"/>
                    <a:gd name="connsiteY21" fmla="*/ 1312000 h 2491234"/>
                    <a:gd name="connsiteX22" fmla="*/ 442067 w 6155748"/>
                    <a:gd name="connsiteY22" fmla="*/ 1097992 h 2491234"/>
                    <a:gd name="connsiteX23" fmla="*/ 621271 w 6155748"/>
                    <a:gd name="connsiteY23" fmla="*/ 948184 h 2491234"/>
                    <a:gd name="connsiteX24" fmla="*/ 1142459 w 6155748"/>
                    <a:gd name="connsiteY24" fmla="*/ 721856 h 2491234"/>
                    <a:gd name="connsiteX25" fmla="*/ 1765029 w 6155748"/>
                    <a:gd name="connsiteY25" fmla="*/ 832102 h 2491234"/>
                    <a:gd name="connsiteX26" fmla="*/ 2034374 w 6155748"/>
                    <a:gd name="connsiteY26" fmla="*/ 726537 h 2491234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45829 w 6155748"/>
                    <a:gd name="connsiteY18" fmla="*/ 1765958 h 2488515"/>
                    <a:gd name="connsiteX19" fmla="*/ 111327 w 6155748"/>
                    <a:gd name="connsiteY19" fmla="*/ 1558434 h 2488515"/>
                    <a:gd name="connsiteX20" fmla="*/ 1080 w 6155748"/>
                    <a:gd name="connsiteY20" fmla="*/ 1409277 h 2488515"/>
                    <a:gd name="connsiteX21" fmla="*/ 111327 w 6155748"/>
                    <a:gd name="connsiteY21" fmla="*/ 1312000 h 2488515"/>
                    <a:gd name="connsiteX22" fmla="*/ 442067 w 6155748"/>
                    <a:gd name="connsiteY22" fmla="*/ 1097992 h 2488515"/>
                    <a:gd name="connsiteX23" fmla="*/ 621271 w 6155748"/>
                    <a:gd name="connsiteY23" fmla="*/ 948184 h 2488515"/>
                    <a:gd name="connsiteX24" fmla="*/ 1142459 w 6155748"/>
                    <a:gd name="connsiteY24" fmla="*/ 721856 h 2488515"/>
                    <a:gd name="connsiteX25" fmla="*/ 1765029 w 6155748"/>
                    <a:gd name="connsiteY25" fmla="*/ 832102 h 2488515"/>
                    <a:gd name="connsiteX26" fmla="*/ 2034374 w 6155748"/>
                    <a:gd name="connsiteY26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774203 w 6155748"/>
                    <a:gd name="connsiteY18" fmla="*/ 1832304 h 2488515"/>
                    <a:gd name="connsiteX19" fmla="*/ 545829 w 6155748"/>
                    <a:gd name="connsiteY19" fmla="*/ 176595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545829 w 6155748"/>
                    <a:gd name="connsiteY19" fmla="*/ 176595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545829 w 6155748"/>
                    <a:gd name="connsiteY19" fmla="*/ 176595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545829 w 6155748"/>
                    <a:gd name="connsiteY19" fmla="*/ 176595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545829 w 6155748"/>
                    <a:gd name="connsiteY19" fmla="*/ 176595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545829 w 6155748"/>
                    <a:gd name="connsiteY19" fmla="*/ 176595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69700 w 6155748"/>
                    <a:gd name="connsiteY18" fmla="*/ 1839988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623266 w 6155748"/>
                    <a:gd name="connsiteY18" fmla="*/ 1841178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23232 w 6155748"/>
                    <a:gd name="connsiteY19" fmla="*/ 1761196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32757 w 6155748"/>
                    <a:gd name="connsiteY19" fmla="*/ 176357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22063 w 6155748"/>
                    <a:gd name="connsiteY18" fmla="*/ 1828081 h 2488515"/>
                    <a:gd name="connsiteX19" fmla="*/ 732757 w 6155748"/>
                    <a:gd name="connsiteY19" fmla="*/ 176357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12538 w 6155748"/>
                    <a:gd name="connsiteY18" fmla="*/ 1820937 h 2488515"/>
                    <a:gd name="connsiteX19" fmla="*/ 732757 w 6155748"/>
                    <a:gd name="connsiteY19" fmla="*/ 176357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  <a:gd name="connsiteX0" fmla="*/ 2034374 w 6155748"/>
                    <a:gd name="connsiteY0" fmla="*/ 726537 h 2488515"/>
                    <a:gd name="connsiteX1" fmla="*/ 2653489 w 6155748"/>
                    <a:gd name="connsiteY1" fmla="*/ 500786 h 2488515"/>
                    <a:gd name="connsiteX2" fmla="*/ 3692257 w 6155748"/>
                    <a:gd name="connsiteY2" fmla="*/ 7843 h 2488515"/>
                    <a:gd name="connsiteX3" fmla="*/ 5050023 w 6155748"/>
                    <a:gd name="connsiteY3" fmla="*/ 312067 h 2488515"/>
                    <a:gd name="connsiteX4" fmla="*/ 5669063 w 6155748"/>
                    <a:gd name="connsiteY4" fmla="*/ 1110962 h 2488515"/>
                    <a:gd name="connsiteX5" fmla="*/ 6148961 w 6155748"/>
                    <a:gd name="connsiteY5" fmla="*/ 1882690 h 2488515"/>
                    <a:gd name="connsiteX6" fmla="*/ 5844161 w 6155748"/>
                    <a:gd name="connsiteY6" fmla="*/ 1999421 h 2488515"/>
                    <a:gd name="connsiteX7" fmla="*/ 5474510 w 6155748"/>
                    <a:gd name="connsiteY7" fmla="*/ 2096698 h 2488515"/>
                    <a:gd name="connsiteX8" fmla="*/ 5143770 w 6155748"/>
                    <a:gd name="connsiteY8" fmla="*/ 2168034 h 2488515"/>
                    <a:gd name="connsiteX9" fmla="*/ 4761148 w 6155748"/>
                    <a:gd name="connsiteY9" fmla="*/ 2284766 h 2488515"/>
                    <a:gd name="connsiteX10" fmla="*/ 3982936 w 6155748"/>
                    <a:gd name="connsiteY10" fmla="*/ 2174519 h 2488515"/>
                    <a:gd name="connsiteX11" fmla="*/ 3276059 w 6155748"/>
                    <a:gd name="connsiteY11" fmla="*/ 2181004 h 2488515"/>
                    <a:gd name="connsiteX12" fmla="*/ 2705370 w 6155748"/>
                    <a:gd name="connsiteY12" fmla="*/ 2206945 h 2488515"/>
                    <a:gd name="connsiteX13" fmla="*/ 2087816 w 6155748"/>
                    <a:gd name="connsiteY13" fmla="*/ 2488515 h 2488515"/>
                    <a:gd name="connsiteX14" fmla="*/ 1887739 w 6155748"/>
                    <a:gd name="connsiteY14" fmla="*/ 2361068 h 2488515"/>
                    <a:gd name="connsiteX15" fmla="*/ 1850527 w 6155748"/>
                    <a:gd name="connsiteY15" fmla="*/ 2120510 h 2488515"/>
                    <a:gd name="connsiteX16" fmla="*/ 1414833 w 6155748"/>
                    <a:gd name="connsiteY16" fmla="*/ 1876204 h 2488515"/>
                    <a:gd name="connsiteX17" fmla="*/ 1019242 w 6155748"/>
                    <a:gd name="connsiteY17" fmla="*/ 1817839 h 2488515"/>
                    <a:gd name="connsiteX18" fmla="*/ 512538 w 6155748"/>
                    <a:gd name="connsiteY18" fmla="*/ 1820937 h 2488515"/>
                    <a:gd name="connsiteX19" fmla="*/ 732757 w 6155748"/>
                    <a:gd name="connsiteY19" fmla="*/ 1763578 h 2488515"/>
                    <a:gd name="connsiteX20" fmla="*/ 111327 w 6155748"/>
                    <a:gd name="connsiteY20" fmla="*/ 1558434 h 2488515"/>
                    <a:gd name="connsiteX21" fmla="*/ 1080 w 6155748"/>
                    <a:gd name="connsiteY21" fmla="*/ 1409277 h 2488515"/>
                    <a:gd name="connsiteX22" fmla="*/ 111327 w 6155748"/>
                    <a:gd name="connsiteY22" fmla="*/ 1312000 h 2488515"/>
                    <a:gd name="connsiteX23" fmla="*/ 442067 w 6155748"/>
                    <a:gd name="connsiteY23" fmla="*/ 1097992 h 2488515"/>
                    <a:gd name="connsiteX24" fmla="*/ 621271 w 6155748"/>
                    <a:gd name="connsiteY24" fmla="*/ 948184 h 2488515"/>
                    <a:gd name="connsiteX25" fmla="*/ 1142459 w 6155748"/>
                    <a:gd name="connsiteY25" fmla="*/ 721856 h 2488515"/>
                    <a:gd name="connsiteX26" fmla="*/ 1765029 w 6155748"/>
                    <a:gd name="connsiteY26" fmla="*/ 832102 h 2488515"/>
                    <a:gd name="connsiteX27" fmla="*/ 2034374 w 6155748"/>
                    <a:gd name="connsiteY27" fmla="*/ 726537 h 24885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</a:cxnLst>
                  <a:rect l="l" t="t" r="r" b="b"/>
                  <a:pathLst>
                    <a:path w="6155748" h="2488515">
                      <a:moveTo>
                        <a:pt x="2034374" y="726537"/>
                      </a:moveTo>
                      <a:cubicBezTo>
                        <a:pt x="2182451" y="671318"/>
                        <a:pt x="2377175" y="620568"/>
                        <a:pt x="2653489" y="500786"/>
                      </a:cubicBezTo>
                      <a:cubicBezTo>
                        <a:pt x="2929803" y="381004"/>
                        <a:pt x="3243408" y="49887"/>
                        <a:pt x="3692257" y="7843"/>
                      </a:cubicBezTo>
                      <a:cubicBezTo>
                        <a:pt x="4141106" y="-34201"/>
                        <a:pt x="4759391" y="96439"/>
                        <a:pt x="5050023" y="312067"/>
                      </a:cubicBezTo>
                      <a:cubicBezTo>
                        <a:pt x="5340655" y="527695"/>
                        <a:pt x="5485907" y="849192"/>
                        <a:pt x="5669063" y="1110962"/>
                      </a:cubicBezTo>
                      <a:cubicBezTo>
                        <a:pt x="5852219" y="1372732"/>
                        <a:pt x="6098595" y="1745206"/>
                        <a:pt x="6148961" y="1882690"/>
                      </a:cubicBezTo>
                      <a:cubicBezTo>
                        <a:pt x="6199327" y="2020174"/>
                        <a:pt x="5956570" y="1963753"/>
                        <a:pt x="5844161" y="1999421"/>
                      </a:cubicBezTo>
                      <a:cubicBezTo>
                        <a:pt x="5731753" y="2035089"/>
                        <a:pt x="5617182" y="2120477"/>
                        <a:pt x="5474510" y="2096698"/>
                      </a:cubicBezTo>
                      <a:cubicBezTo>
                        <a:pt x="5331838" y="2072919"/>
                        <a:pt x="5243209" y="2078323"/>
                        <a:pt x="5143770" y="2168034"/>
                      </a:cubicBezTo>
                      <a:cubicBezTo>
                        <a:pt x="5044331" y="2257745"/>
                        <a:pt x="4974075" y="2218834"/>
                        <a:pt x="4761148" y="2284766"/>
                      </a:cubicBezTo>
                      <a:cubicBezTo>
                        <a:pt x="4548221" y="2350698"/>
                        <a:pt x="4230451" y="2206101"/>
                        <a:pt x="3982936" y="2174519"/>
                      </a:cubicBezTo>
                      <a:cubicBezTo>
                        <a:pt x="3735421" y="2142937"/>
                        <a:pt x="3490178" y="2141072"/>
                        <a:pt x="3276059" y="2181004"/>
                      </a:cubicBezTo>
                      <a:cubicBezTo>
                        <a:pt x="3061940" y="2220936"/>
                        <a:pt x="2906982" y="2217606"/>
                        <a:pt x="2705370" y="2206945"/>
                      </a:cubicBezTo>
                      <a:cubicBezTo>
                        <a:pt x="2532333" y="2348684"/>
                        <a:pt x="2293144" y="2443778"/>
                        <a:pt x="2087816" y="2488515"/>
                      </a:cubicBezTo>
                      <a:cubicBezTo>
                        <a:pt x="2019410" y="2420143"/>
                        <a:pt x="1975508" y="2390851"/>
                        <a:pt x="1887739" y="2361068"/>
                      </a:cubicBezTo>
                      <a:cubicBezTo>
                        <a:pt x="1948799" y="2274135"/>
                        <a:pt x="1953157" y="2202512"/>
                        <a:pt x="1850527" y="2120510"/>
                      </a:cubicBezTo>
                      <a:cubicBezTo>
                        <a:pt x="1747897" y="2038508"/>
                        <a:pt x="1553380" y="1926649"/>
                        <a:pt x="1414833" y="1876204"/>
                      </a:cubicBezTo>
                      <a:cubicBezTo>
                        <a:pt x="1276286" y="1825759"/>
                        <a:pt x="1169624" y="1827050"/>
                        <a:pt x="1019242" y="1817839"/>
                      </a:cubicBezTo>
                      <a:cubicBezTo>
                        <a:pt x="868860" y="1808628"/>
                        <a:pt x="590051" y="1878795"/>
                        <a:pt x="512538" y="1820937"/>
                      </a:cubicBezTo>
                      <a:cubicBezTo>
                        <a:pt x="435025" y="1763079"/>
                        <a:pt x="629620" y="1796928"/>
                        <a:pt x="732757" y="1763578"/>
                      </a:cubicBezTo>
                      <a:cubicBezTo>
                        <a:pt x="570846" y="1766695"/>
                        <a:pt x="184467" y="1681430"/>
                        <a:pt x="111327" y="1558434"/>
                      </a:cubicBezTo>
                      <a:cubicBezTo>
                        <a:pt x="20536" y="1498987"/>
                        <a:pt x="-5981" y="1453879"/>
                        <a:pt x="1080" y="1409277"/>
                      </a:cubicBezTo>
                      <a:cubicBezTo>
                        <a:pt x="8141" y="1364675"/>
                        <a:pt x="37829" y="1363881"/>
                        <a:pt x="111327" y="1312000"/>
                      </a:cubicBezTo>
                      <a:cubicBezTo>
                        <a:pt x="184825" y="1260119"/>
                        <a:pt x="357076" y="1158628"/>
                        <a:pt x="442067" y="1097992"/>
                      </a:cubicBezTo>
                      <a:cubicBezTo>
                        <a:pt x="527058" y="1037356"/>
                        <a:pt x="504539" y="1010873"/>
                        <a:pt x="621271" y="948184"/>
                      </a:cubicBezTo>
                      <a:cubicBezTo>
                        <a:pt x="738003" y="885495"/>
                        <a:pt x="934181" y="847118"/>
                        <a:pt x="1142459" y="721856"/>
                      </a:cubicBezTo>
                      <a:cubicBezTo>
                        <a:pt x="1350737" y="596594"/>
                        <a:pt x="1705582" y="880740"/>
                        <a:pt x="1765029" y="832102"/>
                      </a:cubicBezTo>
                      <a:cubicBezTo>
                        <a:pt x="1906620" y="829940"/>
                        <a:pt x="1886297" y="781756"/>
                        <a:pt x="2034374" y="726537"/>
                      </a:cubicBezTo>
                      <a:close/>
                    </a:path>
                  </a:pathLst>
                </a:custGeom>
                <a:noFill/>
                <a:ln>
                  <a:solidFill>
                    <a:srgbClr val="7030A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</p:grpSp>
          <p:grpSp>
            <p:nvGrpSpPr>
              <p:cNvPr id="129" name="Group 128"/>
              <p:cNvGrpSpPr/>
              <p:nvPr/>
            </p:nvGrpSpPr>
            <p:grpSpPr>
              <a:xfrm>
                <a:off x="3197912" y="1662589"/>
                <a:ext cx="3461511" cy="889284"/>
                <a:chOff x="2769411" y="4601930"/>
                <a:chExt cx="3461511" cy="889284"/>
              </a:xfrm>
            </p:grpSpPr>
            <p:sp>
              <p:nvSpPr>
                <p:cNvPr id="101" name="Freeform 100"/>
                <p:cNvSpPr/>
                <p:nvPr/>
              </p:nvSpPr>
              <p:spPr>
                <a:xfrm>
                  <a:off x="3710116" y="5076193"/>
                  <a:ext cx="139547" cy="0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0"/>
                    <a:gd name="connsiteX1" fmla="*/ 10000 w 10000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>
                      <a:moveTo>
                        <a:pt x="0" y="0"/>
                      </a:moveTo>
                      <a:cubicBezTo>
                        <a:pt x="3333" y="0"/>
                        <a:pt x="6838" y="13097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02" name="Freeform 101"/>
                <p:cNvSpPr/>
                <p:nvPr/>
              </p:nvSpPr>
              <p:spPr>
                <a:xfrm>
                  <a:off x="3555335" y="5176205"/>
                  <a:ext cx="174893" cy="6876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504">
                      <a:moveTo>
                        <a:pt x="0" y="0"/>
                      </a:moveTo>
                      <a:cubicBezTo>
                        <a:pt x="3333" y="0"/>
                        <a:pt x="6667" y="3385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04" name="Freeform 103"/>
                <p:cNvSpPr/>
                <p:nvPr/>
              </p:nvSpPr>
              <p:spPr>
                <a:xfrm>
                  <a:off x="3440534" y="5265963"/>
                  <a:ext cx="176380" cy="37733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10085"/>
                    <a:gd name="connsiteY0" fmla="*/ 0 h 45126"/>
                    <a:gd name="connsiteX1" fmla="*/ 10085 w 10085"/>
                    <a:gd name="connsiteY1" fmla="*/ 32487 h 45126"/>
                    <a:gd name="connsiteX0" fmla="*/ 0 w 10085"/>
                    <a:gd name="connsiteY0" fmla="*/ 0 h 54876"/>
                    <a:gd name="connsiteX1" fmla="*/ 10085 w 10085"/>
                    <a:gd name="connsiteY1" fmla="*/ 32487 h 548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85" h="54876">
                      <a:moveTo>
                        <a:pt x="0" y="0"/>
                      </a:moveTo>
                      <a:cubicBezTo>
                        <a:pt x="2192" y="70153"/>
                        <a:pt x="5867" y="63650"/>
                        <a:pt x="10085" y="32487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06" name="Freeform 105"/>
                <p:cNvSpPr/>
                <p:nvPr/>
              </p:nvSpPr>
              <p:spPr>
                <a:xfrm rot="2746443">
                  <a:off x="2982049" y="5387295"/>
                  <a:ext cx="118980" cy="21054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6803"/>
                    <a:gd name="connsiteY0" fmla="*/ 9623 h 28735"/>
                    <a:gd name="connsiteX1" fmla="*/ 6803 w 6803"/>
                    <a:gd name="connsiteY1" fmla="*/ 0 h 28735"/>
                    <a:gd name="connsiteX0" fmla="*/ 0 w 10000"/>
                    <a:gd name="connsiteY0" fmla="*/ 3349 h 10656"/>
                    <a:gd name="connsiteX1" fmla="*/ 10000 w 10000"/>
                    <a:gd name="connsiteY1" fmla="*/ 0 h 10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0656">
                      <a:moveTo>
                        <a:pt x="0" y="3349"/>
                      </a:moveTo>
                      <a:cubicBezTo>
                        <a:pt x="5222" y="15744"/>
                        <a:pt x="3800" y="10845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07" name="Freeform 106"/>
                <p:cNvSpPr/>
                <p:nvPr/>
              </p:nvSpPr>
              <p:spPr>
                <a:xfrm rot="2205872">
                  <a:off x="4668910" y="4679492"/>
                  <a:ext cx="174893" cy="1607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23374">
                      <a:moveTo>
                        <a:pt x="0" y="0"/>
                      </a:moveTo>
                      <a:cubicBezTo>
                        <a:pt x="3129" y="31169"/>
                        <a:pt x="5782" y="31163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08" name="Freeform 107"/>
                <p:cNvSpPr/>
                <p:nvPr/>
              </p:nvSpPr>
              <p:spPr>
                <a:xfrm rot="3118774">
                  <a:off x="5275284" y="4773716"/>
                  <a:ext cx="140229" cy="20158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8018"/>
                    <a:gd name="connsiteY0" fmla="*/ 0 h 42616"/>
                    <a:gd name="connsiteX1" fmla="*/ 8018 w 8018"/>
                    <a:gd name="connsiteY1" fmla="*/ 29314 h 42616"/>
                    <a:gd name="connsiteX0" fmla="*/ 0 w 10000"/>
                    <a:gd name="connsiteY0" fmla="*/ 0 h 6879"/>
                    <a:gd name="connsiteX1" fmla="*/ 10000 w 10000"/>
                    <a:gd name="connsiteY1" fmla="*/ 6879 h 68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6879">
                      <a:moveTo>
                        <a:pt x="0" y="0"/>
                      </a:moveTo>
                      <a:cubicBezTo>
                        <a:pt x="3902" y="7314"/>
                        <a:pt x="5815" y="5958"/>
                        <a:pt x="10000" y="6879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09" name="Freeform 108"/>
                <p:cNvSpPr/>
                <p:nvPr/>
              </p:nvSpPr>
              <p:spPr>
                <a:xfrm>
                  <a:off x="4158472" y="4767822"/>
                  <a:ext cx="155532" cy="28326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8893"/>
                    <a:gd name="connsiteY0" fmla="*/ 0 h 52253"/>
                    <a:gd name="connsiteX1" fmla="*/ 8893 w 8893"/>
                    <a:gd name="connsiteY1" fmla="*/ 41152 h 52253"/>
                    <a:gd name="connsiteX0" fmla="*/ 0 w 10000"/>
                    <a:gd name="connsiteY0" fmla="*/ 0 h 7884"/>
                    <a:gd name="connsiteX1" fmla="*/ 10000 w 10000"/>
                    <a:gd name="connsiteY1" fmla="*/ 7876 h 78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7884">
                      <a:moveTo>
                        <a:pt x="0" y="0"/>
                      </a:moveTo>
                      <a:cubicBezTo>
                        <a:pt x="3518" y="5965"/>
                        <a:pt x="5640" y="8036"/>
                        <a:pt x="10000" y="7876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0" name="Freeform 109"/>
                <p:cNvSpPr/>
                <p:nvPr/>
              </p:nvSpPr>
              <p:spPr>
                <a:xfrm rot="3480293">
                  <a:off x="4848862" y="4646412"/>
                  <a:ext cx="131799" cy="42836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536"/>
                    <a:gd name="connsiteY0" fmla="*/ 46824 h 57091"/>
                    <a:gd name="connsiteX1" fmla="*/ 7536 w 7536"/>
                    <a:gd name="connsiteY1" fmla="*/ 0 h 57091"/>
                    <a:gd name="connsiteX0" fmla="*/ 0 w 10000"/>
                    <a:gd name="connsiteY0" fmla="*/ 8202 h 10912"/>
                    <a:gd name="connsiteX1" fmla="*/ 10000 w 10000"/>
                    <a:gd name="connsiteY1" fmla="*/ 0 h 109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0912">
                      <a:moveTo>
                        <a:pt x="0" y="8202"/>
                      </a:moveTo>
                      <a:cubicBezTo>
                        <a:pt x="4152" y="13661"/>
                        <a:pt x="6332" y="10846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1" name="Freeform 110"/>
                <p:cNvSpPr/>
                <p:nvPr/>
              </p:nvSpPr>
              <p:spPr>
                <a:xfrm rot="2414586">
                  <a:off x="3202901" y="5343271"/>
                  <a:ext cx="140089" cy="43335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8010"/>
                    <a:gd name="connsiteY0" fmla="*/ 19580 h 35337"/>
                    <a:gd name="connsiteX1" fmla="*/ 8010 w 8010"/>
                    <a:gd name="connsiteY1" fmla="*/ 0 h 35337"/>
                    <a:gd name="connsiteX0" fmla="*/ 0 w 10000"/>
                    <a:gd name="connsiteY0" fmla="*/ 5541 h 14198"/>
                    <a:gd name="connsiteX1" fmla="*/ 10000 w 10000"/>
                    <a:gd name="connsiteY1" fmla="*/ 0 h 14198"/>
                    <a:gd name="connsiteX0" fmla="*/ 0 w 10000"/>
                    <a:gd name="connsiteY0" fmla="*/ 5541 h 17835"/>
                    <a:gd name="connsiteX1" fmla="*/ 10000 w 10000"/>
                    <a:gd name="connsiteY1" fmla="*/ 0 h 178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7835">
                      <a:moveTo>
                        <a:pt x="0" y="5541"/>
                      </a:moveTo>
                      <a:cubicBezTo>
                        <a:pt x="3469" y="23719"/>
                        <a:pt x="6058" y="21631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2" name="Freeform 111"/>
                <p:cNvSpPr/>
                <p:nvPr/>
              </p:nvSpPr>
              <p:spPr>
                <a:xfrm rot="1158521">
                  <a:off x="4361505" y="4727445"/>
                  <a:ext cx="174893" cy="1607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23374">
                      <a:moveTo>
                        <a:pt x="0" y="0"/>
                      </a:moveTo>
                      <a:cubicBezTo>
                        <a:pt x="3129" y="31169"/>
                        <a:pt x="5782" y="31163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3" name="Freeform 112"/>
                <p:cNvSpPr/>
                <p:nvPr/>
              </p:nvSpPr>
              <p:spPr>
                <a:xfrm rot="3262682">
                  <a:off x="5002859" y="4696479"/>
                  <a:ext cx="174893" cy="1607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23374">
                      <a:moveTo>
                        <a:pt x="0" y="0"/>
                      </a:moveTo>
                      <a:cubicBezTo>
                        <a:pt x="3129" y="31169"/>
                        <a:pt x="5782" y="31163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4" name="Freeform 113"/>
                <p:cNvSpPr/>
                <p:nvPr/>
              </p:nvSpPr>
              <p:spPr>
                <a:xfrm rot="15800049">
                  <a:off x="2690000" y="5393179"/>
                  <a:ext cx="174893" cy="1607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23374">
                      <a:moveTo>
                        <a:pt x="0" y="0"/>
                      </a:moveTo>
                      <a:cubicBezTo>
                        <a:pt x="3129" y="31169"/>
                        <a:pt x="5782" y="31163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5" name="Freeform 114"/>
                <p:cNvSpPr/>
                <p:nvPr/>
              </p:nvSpPr>
              <p:spPr>
                <a:xfrm rot="15674854">
                  <a:off x="2766734" y="5395732"/>
                  <a:ext cx="174893" cy="1607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23374">
                      <a:moveTo>
                        <a:pt x="0" y="0"/>
                      </a:moveTo>
                      <a:cubicBezTo>
                        <a:pt x="3129" y="31169"/>
                        <a:pt x="5782" y="31163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6" name="Freeform 115"/>
                <p:cNvSpPr/>
                <p:nvPr/>
              </p:nvSpPr>
              <p:spPr>
                <a:xfrm rot="2414586">
                  <a:off x="3316246" y="5302590"/>
                  <a:ext cx="109904" cy="64338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8010"/>
                    <a:gd name="connsiteY0" fmla="*/ 19580 h 35337"/>
                    <a:gd name="connsiteX1" fmla="*/ 8010 w 8010"/>
                    <a:gd name="connsiteY1" fmla="*/ 0 h 35337"/>
                    <a:gd name="connsiteX0" fmla="*/ 0 w 10000"/>
                    <a:gd name="connsiteY0" fmla="*/ 5541 h 14198"/>
                    <a:gd name="connsiteX1" fmla="*/ 10000 w 10000"/>
                    <a:gd name="connsiteY1" fmla="*/ 0 h 14198"/>
                    <a:gd name="connsiteX0" fmla="*/ 0 w 10000"/>
                    <a:gd name="connsiteY0" fmla="*/ 5541 h 17835"/>
                    <a:gd name="connsiteX1" fmla="*/ 10000 w 10000"/>
                    <a:gd name="connsiteY1" fmla="*/ 0 h 17835"/>
                    <a:gd name="connsiteX0" fmla="*/ 0 w 7315"/>
                    <a:gd name="connsiteY0" fmla="*/ 18136 h 26342"/>
                    <a:gd name="connsiteX1" fmla="*/ 7315 w 7315"/>
                    <a:gd name="connsiteY1" fmla="*/ 0 h 26342"/>
                    <a:gd name="connsiteX0" fmla="*/ 0 w 10725"/>
                    <a:gd name="connsiteY0" fmla="*/ 6953 h 10052"/>
                    <a:gd name="connsiteX1" fmla="*/ 10725 w 10725"/>
                    <a:gd name="connsiteY1" fmla="*/ 0 h 10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725" h="10052">
                      <a:moveTo>
                        <a:pt x="0" y="6953"/>
                      </a:moveTo>
                      <a:cubicBezTo>
                        <a:pt x="4742" y="13854"/>
                        <a:pt x="5336" y="8212"/>
                        <a:pt x="10725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7" name="Freeform 116"/>
                <p:cNvSpPr/>
                <p:nvPr/>
              </p:nvSpPr>
              <p:spPr>
                <a:xfrm rot="2205872">
                  <a:off x="4524575" y="4698644"/>
                  <a:ext cx="174893" cy="1607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23374">
                      <a:moveTo>
                        <a:pt x="0" y="0"/>
                      </a:moveTo>
                      <a:cubicBezTo>
                        <a:pt x="3129" y="31169"/>
                        <a:pt x="5782" y="31163"/>
                        <a:pt x="10000" y="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8" name="Freeform 117"/>
                <p:cNvSpPr/>
                <p:nvPr/>
              </p:nvSpPr>
              <p:spPr>
                <a:xfrm>
                  <a:off x="4000393" y="4857157"/>
                  <a:ext cx="177866" cy="19803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10170"/>
                    <a:gd name="connsiteY0" fmla="*/ 0 h 38425"/>
                    <a:gd name="connsiteX1" fmla="*/ 10170 w 10170"/>
                    <a:gd name="connsiteY1" fmla="*/ 23825 h 38425"/>
                    <a:gd name="connsiteX0" fmla="*/ 0 w 10170"/>
                    <a:gd name="connsiteY0" fmla="*/ 0 h 28800"/>
                    <a:gd name="connsiteX1" fmla="*/ 10170 w 10170"/>
                    <a:gd name="connsiteY1" fmla="*/ 23825 h 28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170" h="28800">
                      <a:moveTo>
                        <a:pt x="0" y="0"/>
                      </a:moveTo>
                      <a:cubicBezTo>
                        <a:pt x="3129" y="31169"/>
                        <a:pt x="5867" y="33330"/>
                        <a:pt x="10170" y="23825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19" name="Freeform 118"/>
                <p:cNvSpPr/>
                <p:nvPr/>
              </p:nvSpPr>
              <p:spPr>
                <a:xfrm>
                  <a:off x="3849663" y="4939874"/>
                  <a:ext cx="186803" cy="19295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10681"/>
                    <a:gd name="connsiteY0" fmla="*/ 0 h 33759"/>
                    <a:gd name="connsiteX1" fmla="*/ 10681 w 10681"/>
                    <a:gd name="connsiteY1" fmla="*/ 17327 h 33759"/>
                    <a:gd name="connsiteX0" fmla="*/ 0 w 10681"/>
                    <a:gd name="connsiteY0" fmla="*/ 0 h 28061"/>
                    <a:gd name="connsiteX1" fmla="*/ 10681 w 10681"/>
                    <a:gd name="connsiteY1" fmla="*/ 17327 h 280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681" h="28061">
                      <a:moveTo>
                        <a:pt x="0" y="0"/>
                      </a:moveTo>
                      <a:cubicBezTo>
                        <a:pt x="3129" y="31169"/>
                        <a:pt x="6548" y="35495"/>
                        <a:pt x="10681" y="17327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0" name="Freeform 119"/>
                <p:cNvSpPr/>
                <p:nvPr/>
              </p:nvSpPr>
              <p:spPr>
                <a:xfrm rot="3118774">
                  <a:off x="5149591" y="4748100"/>
                  <a:ext cx="174893" cy="11596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10000"/>
                    <a:gd name="connsiteY0" fmla="*/ 7423 h 16864"/>
                    <a:gd name="connsiteX1" fmla="*/ 10000 w 10000"/>
                    <a:gd name="connsiteY1" fmla="*/ 7423 h 168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6864">
                      <a:moveTo>
                        <a:pt x="0" y="7423"/>
                      </a:moveTo>
                      <a:cubicBezTo>
                        <a:pt x="3516" y="-19701"/>
                        <a:pt x="5782" y="38586"/>
                        <a:pt x="10000" y="7423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1" name="Freeform 120"/>
                <p:cNvSpPr/>
                <p:nvPr/>
              </p:nvSpPr>
              <p:spPr>
                <a:xfrm rot="17312967" flipH="1">
                  <a:off x="5417531" y="4817062"/>
                  <a:ext cx="110270" cy="47433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6305"/>
                    <a:gd name="connsiteY0" fmla="*/ 0 h 76888"/>
                    <a:gd name="connsiteX1" fmla="*/ 6305 w 6305"/>
                    <a:gd name="connsiteY1" fmla="*/ 68987 h 76888"/>
                    <a:gd name="connsiteX0" fmla="*/ 0 w 10000"/>
                    <a:gd name="connsiteY0" fmla="*/ 0 h 8972"/>
                    <a:gd name="connsiteX1" fmla="*/ 10000 w 10000"/>
                    <a:gd name="connsiteY1" fmla="*/ 8972 h 89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8972">
                      <a:moveTo>
                        <a:pt x="0" y="0"/>
                      </a:moveTo>
                      <a:cubicBezTo>
                        <a:pt x="4963" y="4054"/>
                        <a:pt x="5964" y="6266"/>
                        <a:pt x="10000" y="8972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2" name="Freeform 121"/>
                <p:cNvSpPr/>
                <p:nvPr/>
              </p:nvSpPr>
              <p:spPr>
                <a:xfrm rot="17312967" flipH="1">
                  <a:off x="5540053" y="4852966"/>
                  <a:ext cx="110655" cy="93120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6327"/>
                    <a:gd name="connsiteY0" fmla="*/ 0 h 140049"/>
                    <a:gd name="connsiteX1" fmla="*/ 6327 w 6327"/>
                    <a:gd name="connsiteY1" fmla="*/ 135426 h 140049"/>
                    <a:gd name="connsiteX0" fmla="*/ 0 w 10000"/>
                    <a:gd name="connsiteY0" fmla="*/ 0 h 9670"/>
                    <a:gd name="connsiteX1" fmla="*/ 10000 w 10000"/>
                    <a:gd name="connsiteY1" fmla="*/ 9670 h 9670"/>
                    <a:gd name="connsiteX0" fmla="*/ 0 w 10000"/>
                    <a:gd name="connsiteY0" fmla="*/ 0 h 10000"/>
                    <a:gd name="connsiteX1" fmla="*/ 10000 w 10000"/>
                    <a:gd name="connsiteY1" fmla="*/ 10000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0000">
                      <a:moveTo>
                        <a:pt x="0" y="0"/>
                      </a:moveTo>
                      <a:cubicBezTo>
                        <a:pt x="4090" y="4323"/>
                        <a:pt x="5766" y="8210"/>
                        <a:pt x="10000" y="1000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3" name="Freeform 122"/>
                <p:cNvSpPr/>
                <p:nvPr/>
              </p:nvSpPr>
              <p:spPr>
                <a:xfrm rot="17312967" flipH="1">
                  <a:off x="5649942" y="4942546"/>
                  <a:ext cx="147882" cy="80469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269"/>
                    <a:gd name="connsiteY0" fmla="*/ 0 h 143422"/>
                    <a:gd name="connsiteX1" fmla="*/ 7269 w 7269"/>
                    <a:gd name="connsiteY1" fmla="*/ 138897 h 143422"/>
                    <a:gd name="connsiteX0" fmla="*/ 0 w 10000"/>
                    <a:gd name="connsiteY0" fmla="*/ 0 h 9684"/>
                    <a:gd name="connsiteX1" fmla="*/ 10000 w 10000"/>
                    <a:gd name="connsiteY1" fmla="*/ 9684 h 9684"/>
                    <a:gd name="connsiteX0" fmla="*/ 0 w 11965"/>
                    <a:gd name="connsiteY0" fmla="*/ 0 h 9068"/>
                    <a:gd name="connsiteX1" fmla="*/ 11965 w 11965"/>
                    <a:gd name="connsiteY1" fmla="*/ 9068 h 9068"/>
                    <a:gd name="connsiteX0" fmla="*/ 0 w 9722"/>
                    <a:gd name="connsiteY0" fmla="*/ 0 h 9292"/>
                    <a:gd name="connsiteX1" fmla="*/ 9722 w 9722"/>
                    <a:gd name="connsiteY1" fmla="*/ 9292 h 9292"/>
                    <a:gd name="connsiteX0" fmla="*/ 0 w 10000"/>
                    <a:gd name="connsiteY0" fmla="*/ 0 h 10000"/>
                    <a:gd name="connsiteX1" fmla="*/ 10000 w 10000"/>
                    <a:gd name="connsiteY1" fmla="*/ 10000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10000">
                      <a:moveTo>
                        <a:pt x="0" y="0"/>
                      </a:moveTo>
                      <a:cubicBezTo>
                        <a:pt x="3158" y="3891"/>
                        <a:pt x="6453" y="3598"/>
                        <a:pt x="10000" y="10000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7312967" flipH="1">
                  <a:off x="5766850" y="5005765"/>
                  <a:ext cx="127200" cy="6254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273"/>
                    <a:gd name="connsiteY0" fmla="*/ 0 h 97363"/>
                    <a:gd name="connsiteX1" fmla="*/ 7273 w 7273"/>
                    <a:gd name="connsiteY1" fmla="*/ 90954 h 97363"/>
                    <a:gd name="connsiteX0" fmla="*/ 0 w 10000"/>
                    <a:gd name="connsiteY0" fmla="*/ 0 h 9342"/>
                    <a:gd name="connsiteX1" fmla="*/ 10000 w 10000"/>
                    <a:gd name="connsiteY1" fmla="*/ 9342 h 93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9342">
                      <a:moveTo>
                        <a:pt x="0" y="0"/>
                      </a:moveTo>
                      <a:cubicBezTo>
                        <a:pt x="4302" y="3201"/>
                        <a:pt x="5949" y="4037"/>
                        <a:pt x="10000" y="9342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5" name="Freeform 124"/>
                <p:cNvSpPr/>
                <p:nvPr/>
              </p:nvSpPr>
              <p:spPr>
                <a:xfrm rot="17312967" flipH="1">
                  <a:off x="5868604" y="5057887"/>
                  <a:ext cx="140378" cy="70103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273"/>
                    <a:gd name="connsiteY0" fmla="*/ 0 h 97363"/>
                    <a:gd name="connsiteX1" fmla="*/ 7273 w 7273"/>
                    <a:gd name="connsiteY1" fmla="*/ 90954 h 97363"/>
                    <a:gd name="connsiteX0" fmla="*/ 0 w 10000"/>
                    <a:gd name="connsiteY0" fmla="*/ 0 h 9342"/>
                    <a:gd name="connsiteX1" fmla="*/ 10000 w 10000"/>
                    <a:gd name="connsiteY1" fmla="*/ 9342 h 9342"/>
                    <a:gd name="connsiteX0" fmla="*/ 0 w 11036"/>
                    <a:gd name="connsiteY0" fmla="*/ 0 h 11209"/>
                    <a:gd name="connsiteX1" fmla="*/ 11036 w 11036"/>
                    <a:gd name="connsiteY1" fmla="*/ 11209 h 11209"/>
                    <a:gd name="connsiteX0" fmla="*/ 0 w 11036"/>
                    <a:gd name="connsiteY0" fmla="*/ 0 h 11209"/>
                    <a:gd name="connsiteX1" fmla="*/ 11036 w 11036"/>
                    <a:gd name="connsiteY1" fmla="*/ 11209 h 112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1036" h="11209">
                      <a:moveTo>
                        <a:pt x="0" y="0"/>
                      </a:moveTo>
                      <a:cubicBezTo>
                        <a:pt x="4302" y="3426"/>
                        <a:pt x="6761" y="7638"/>
                        <a:pt x="11036" y="11209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6" name="Freeform 125"/>
                <p:cNvSpPr/>
                <p:nvPr/>
              </p:nvSpPr>
              <p:spPr>
                <a:xfrm rot="17312967" flipH="1">
                  <a:off x="5992837" y="5191516"/>
                  <a:ext cx="127200" cy="6254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273"/>
                    <a:gd name="connsiteY0" fmla="*/ 0 h 97363"/>
                    <a:gd name="connsiteX1" fmla="*/ 7273 w 7273"/>
                    <a:gd name="connsiteY1" fmla="*/ 90954 h 97363"/>
                    <a:gd name="connsiteX0" fmla="*/ 0 w 10000"/>
                    <a:gd name="connsiteY0" fmla="*/ 0 h 9342"/>
                    <a:gd name="connsiteX1" fmla="*/ 10000 w 10000"/>
                    <a:gd name="connsiteY1" fmla="*/ 9342 h 93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9342">
                      <a:moveTo>
                        <a:pt x="0" y="0"/>
                      </a:moveTo>
                      <a:cubicBezTo>
                        <a:pt x="4302" y="3201"/>
                        <a:pt x="5949" y="4037"/>
                        <a:pt x="10000" y="9342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7" name="Freeform 126"/>
                <p:cNvSpPr/>
                <p:nvPr/>
              </p:nvSpPr>
              <p:spPr>
                <a:xfrm rot="17312967" flipH="1">
                  <a:off x="6072643" y="5261760"/>
                  <a:ext cx="127200" cy="6254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273"/>
                    <a:gd name="connsiteY0" fmla="*/ 0 h 97363"/>
                    <a:gd name="connsiteX1" fmla="*/ 7273 w 7273"/>
                    <a:gd name="connsiteY1" fmla="*/ 90954 h 97363"/>
                    <a:gd name="connsiteX0" fmla="*/ 0 w 10000"/>
                    <a:gd name="connsiteY0" fmla="*/ 0 h 9342"/>
                    <a:gd name="connsiteX1" fmla="*/ 10000 w 10000"/>
                    <a:gd name="connsiteY1" fmla="*/ 9342 h 93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9342">
                      <a:moveTo>
                        <a:pt x="0" y="0"/>
                      </a:moveTo>
                      <a:cubicBezTo>
                        <a:pt x="4302" y="3201"/>
                        <a:pt x="5949" y="4037"/>
                        <a:pt x="10000" y="9342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p:sp>
              <p:nvSpPr>
                <p:cNvPr id="128" name="Freeform 127"/>
                <p:cNvSpPr/>
                <p:nvPr/>
              </p:nvSpPr>
              <p:spPr>
                <a:xfrm rot="17312967" flipH="1">
                  <a:off x="6136051" y="5335003"/>
                  <a:ext cx="127200" cy="62542"/>
                </a:xfrm>
                <a:custGeom>
                  <a:avLst/>
                  <a:gdLst>
                    <a:gd name="connsiteX0" fmla="*/ 0 w 139547"/>
                    <a:gd name="connsiteY0" fmla="*/ 0 h 0"/>
                    <a:gd name="connsiteX1" fmla="*/ 139547 w 139547"/>
                    <a:gd name="connsiteY1" fmla="*/ 0 h 0"/>
                    <a:gd name="connsiteX0" fmla="*/ 0 w 10000"/>
                    <a:gd name="connsiteY0" fmla="*/ 0 h 1504"/>
                    <a:gd name="connsiteX1" fmla="*/ 10000 w 10000"/>
                    <a:gd name="connsiteY1" fmla="*/ 0 h 1504"/>
                    <a:gd name="connsiteX0" fmla="*/ 0 w 10000"/>
                    <a:gd name="connsiteY0" fmla="*/ 0 h 23855"/>
                    <a:gd name="connsiteX1" fmla="*/ 10000 w 10000"/>
                    <a:gd name="connsiteY1" fmla="*/ 0 h 23855"/>
                    <a:gd name="connsiteX0" fmla="*/ 0 w 10000"/>
                    <a:gd name="connsiteY0" fmla="*/ 0 h 32357"/>
                    <a:gd name="connsiteX1" fmla="*/ 10000 w 10000"/>
                    <a:gd name="connsiteY1" fmla="*/ 0 h 32357"/>
                    <a:gd name="connsiteX0" fmla="*/ 0 w 10000"/>
                    <a:gd name="connsiteY0" fmla="*/ 0 h 23374"/>
                    <a:gd name="connsiteX1" fmla="*/ 10000 w 10000"/>
                    <a:gd name="connsiteY1" fmla="*/ 0 h 23374"/>
                    <a:gd name="connsiteX0" fmla="*/ 0 w 7273"/>
                    <a:gd name="connsiteY0" fmla="*/ 0 h 97363"/>
                    <a:gd name="connsiteX1" fmla="*/ 7273 w 7273"/>
                    <a:gd name="connsiteY1" fmla="*/ 90954 h 97363"/>
                    <a:gd name="connsiteX0" fmla="*/ 0 w 10000"/>
                    <a:gd name="connsiteY0" fmla="*/ 0 h 9342"/>
                    <a:gd name="connsiteX1" fmla="*/ 10000 w 10000"/>
                    <a:gd name="connsiteY1" fmla="*/ 9342 h 93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0000" h="9342">
                      <a:moveTo>
                        <a:pt x="0" y="0"/>
                      </a:moveTo>
                      <a:cubicBezTo>
                        <a:pt x="4302" y="3201"/>
                        <a:pt x="5949" y="4037"/>
                        <a:pt x="10000" y="9342"/>
                      </a:cubicBezTo>
                    </a:path>
                  </a:pathLst>
                </a:custGeom>
                <a:noFill/>
                <a:ln w="12700">
                  <a:solidFill>
                    <a:srgbClr val="ED816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</p:grpSp>
        </p:grpSp>
        <p:grpSp>
          <p:nvGrpSpPr>
            <p:cNvPr id="134" name="Group 133"/>
            <p:cNvGrpSpPr/>
            <p:nvPr/>
          </p:nvGrpSpPr>
          <p:grpSpPr>
            <a:xfrm>
              <a:off x="2860486" y="2775676"/>
              <a:ext cx="386205" cy="639175"/>
              <a:chOff x="2098891" y="3603739"/>
              <a:chExt cx="386205" cy="639175"/>
            </a:xfrm>
          </p:grpSpPr>
          <p:sp>
            <p:nvSpPr>
              <p:cNvPr id="133" name="Freeform 132">
                <a:extLst>
                  <a:ext uri="{FF2B5EF4-FFF2-40B4-BE49-F238E27FC236}">
                    <a16:creationId xmlns:a16="http://schemas.microsoft.com/office/drawing/2014/main" id="{B202D923-2603-9D44-BE31-A0BAAB4D171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 flipV="1">
                <a:off x="2141074" y="3914852"/>
                <a:ext cx="285879" cy="370245"/>
              </a:xfrm>
              <a:custGeom>
                <a:avLst/>
                <a:gdLst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8646 h 129964"/>
                  <a:gd name="connsiteX1" fmla="*/ 199094 w 292341"/>
                  <a:gd name="connsiteY1" fmla="*/ 7931 h 129964"/>
                  <a:gd name="connsiteX2" fmla="*/ 291963 w 292341"/>
                  <a:gd name="connsiteY2" fmla="*/ 43650 h 129964"/>
                  <a:gd name="connsiteX3" fmla="*/ 230051 w 292341"/>
                  <a:gd name="connsiteY3" fmla="*/ 62700 h 129964"/>
                  <a:gd name="connsiteX4" fmla="*/ 183616 w 292341"/>
                  <a:gd name="connsiteY4" fmla="*/ 87703 h 129964"/>
                  <a:gd name="connsiteX5" fmla="*/ 127657 w 292341"/>
                  <a:gd name="connsiteY5" fmla="*/ 87703 h 129964"/>
                  <a:gd name="connsiteX6" fmla="*/ 76460 w 292341"/>
                  <a:gd name="connsiteY6" fmla="*/ 99608 h 129964"/>
                  <a:gd name="connsiteX7" fmla="*/ 1451 w 292341"/>
                  <a:gd name="connsiteY7" fmla="*/ 129375 h 129964"/>
                  <a:gd name="connsiteX8" fmla="*/ 30026 w 292341"/>
                  <a:gd name="connsiteY8" fmla="*/ 74606 h 129964"/>
                  <a:gd name="connsiteX9" fmla="*/ 94319 w 292341"/>
                  <a:gd name="connsiteY9" fmla="*/ 18646 h 12996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77166 h 132524"/>
                  <a:gd name="connsiteX9" fmla="*/ 94319 w 292341"/>
                  <a:gd name="connsiteY9" fmla="*/ 21206 h 13252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77166 h 132524"/>
                  <a:gd name="connsiteX9" fmla="*/ 94319 w 292341"/>
                  <a:gd name="connsiteY9" fmla="*/ 21206 h 13252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72403 h 132524"/>
                  <a:gd name="connsiteX9" fmla="*/ 94319 w 292341"/>
                  <a:gd name="connsiteY9" fmla="*/ 21206 h 13252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60496 h 132524"/>
                  <a:gd name="connsiteX9" fmla="*/ 94319 w 292341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90263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90263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90263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86691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86691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86691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68059"/>
                  <a:gd name="connsiteY0" fmla="*/ 21206 h 132524"/>
                  <a:gd name="connsiteX1" fmla="*/ 199482 w 268059"/>
                  <a:gd name="connsiteY1" fmla="*/ 10491 h 132524"/>
                  <a:gd name="connsiteX2" fmla="*/ 267348 w 268059"/>
                  <a:gd name="connsiteY2" fmla="*/ 66450 h 132524"/>
                  <a:gd name="connsiteX3" fmla="*/ 230439 w 268059"/>
                  <a:gd name="connsiteY3" fmla="*/ 65260 h 132524"/>
                  <a:gd name="connsiteX4" fmla="*/ 184004 w 268059"/>
                  <a:gd name="connsiteY4" fmla="*/ 86691 h 132524"/>
                  <a:gd name="connsiteX5" fmla="*/ 128045 w 268059"/>
                  <a:gd name="connsiteY5" fmla="*/ 90263 h 132524"/>
                  <a:gd name="connsiteX6" fmla="*/ 76848 w 268059"/>
                  <a:gd name="connsiteY6" fmla="*/ 102168 h 132524"/>
                  <a:gd name="connsiteX7" fmla="*/ 1839 w 268059"/>
                  <a:gd name="connsiteY7" fmla="*/ 131935 h 132524"/>
                  <a:gd name="connsiteX8" fmla="*/ 30414 w 268059"/>
                  <a:gd name="connsiteY8" fmla="*/ 60496 h 132524"/>
                  <a:gd name="connsiteX9" fmla="*/ 94707 w 268059"/>
                  <a:gd name="connsiteY9" fmla="*/ 21206 h 132524"/>
                  <a:gd name="connsiteX0" fmla="*/ 94707 w 286824"/>
                  <a:gd name="connsiteY0" fmla="*/ 21206 h 132524"/>
                  <a:gd name="connsiteX1" fmla="*/ 199482 w 286824"/>
                  <a:gd name="connsiteY1" fmla="*/ 10491 h 132524"/>
                  <a:gd name="connsiteX2" fmla="*/ 286398 w 286824"/>
                  <a:gd name="connsiteY2" fmla="*/ 77166 h 132524"/>
                  <a:gd name="connsiteX3" fmla="*/ 230439 w 286824"/>
                  <a:gd name="connsiteY3" fmla="*/ 65260 h 132524"/>
                  <a:gd name="connsiteX4" fmla="*/ 184004 w 286824"/>
                  <a:gd name="connsiteY4" fmla="*/ 86691 h 132524"/>
                  <a:gd name="connsiteX5" fmla="*/ 128045 w 286824"/>
                  <a:gd name="connsiteY5" fmla="*/ 90263 h 132524"/>
                  <a:gd name="connsiteX6" fmla="*/ 76848 w 286824"/>
                  <a:gd name="connsiteY6" fmla="*/ 102168 h 132524"/>
                  <a:gd name="connsiteX7" fmla="*/ 1839 w 286824"/>
                  <a:gd name="connsiteY7" fmla="*/ 131935 h 132524"/>
                  <a:gd name="connsiteX8" fmla="*/ 30414 w 286824"/>
                  <a:gd name="connsiteY8" fmla="*/ 60496 h 132524"/>
                  <a:gd name="connsiteX9" fmla="*/ 94707 w 286824"/>
                  <a:gd name="connsiteY9" fmla="*/ 21206 h 132524"/>
                  <a:gd name="connsiteX0" fmla="*/ 94707 w 286530"/>
                  <a:gd name="connsiteY0" fmla="*/ 21206 h 132524"/>
                  <a:gd name="connsiteX1" fmla="*/ 199482 w 286530"/>
                  <a:gd name="connsiteY1" fmla="*/ 10491 h 132524"/>
                  <a:gd name="connsiteX2" fmla="*/ 286398 w 286530"/>
                  <a:gd name="connsiteY2" fmla="*/ 77166 h 132524"/>
                  <a:gd name="connsiteX3" fmla="*/ 230439 w 286530"/>
                  <a:gd name="connsiteY3" fmla="*/ 65260 h 132524"/>
                  <a:gd name="connsiteX4" fmla="*/ 184004 w 286530"/>
                  <a:gd name="connsiteY4" fmla="*/ 86691 h 132524"/>
                  <a:gd name="connsiteX5" fmla="*/ 128045 w 286530"/>
                  <a:gd name="connsiteY5" fmla="*/ 90263 h 132524"/>
                  <a:gd name="connsiteX6" fmla="*/ 76848 w 286530"/>
                  <a:gd name="connsiteY6" fmla="*/ 102168 h 132524"/>
                  <a:gd name="connsiteX7" fmla="*/ 1839 w 286530"/>
                  <a:gd name="connsiteY7" fmla="*/ 131935 h 132524"/>
                  <a:gd name="connsiteX8" fmla="*/ 30414 w 286530"/>
                  <a:gd name="connsiteY8" fmla="*/ 60496 h 132524"/>
                  <a:gd name="connsiteX9" fmla="*/ 94707 w 286530"/>
                  <a:gd name="connsiteY9" fmla="*/ 21206 h 132524"/>
                  <a:gd name="connsiteX0" fmla="*/ 72897 w 264720"/>
                  <a:gd name="connsiteY0" fmla="*/ 21206 h 104966"/>
                  <a:gd name="connsiteX1" fmla="*/ 177672 w 264720"/>
                  <a:gd name="connsiteY1" fmla="*/ 10491 h 104966"/>
                  <a:gd name="connsiteX2" fmla="*/ 264588 w 264720"/>
                  <a:gd name="connsiteY2" fmla="*/ 77166 h 104966"/>
                  <a:gd name="connsiteX3" fmla="*/ 208629 w 264720"/>
                  <a:gd name="connsiteY3" fmla="*/ 65260 h 104966"/>
                  <a:gd name="connsiteX4" fmla="*/ 162194 w 264720"/>
                  <a:gd name="connsiteY4" fmla="*/ 86691 h 104966"/>
                  <a:gd name="connsiteX5" fmla="*/ 106235 w 264720"/>
                  <a:gd name="connsiteY5" fmla="*/ 90263 h 104966"/>
                  <a:gd name="connsiteX6" fmla="*/ 55038 w 264720"/>
                  <a:gd name="connsiteY6" fmla="*/ 102168 h 104966"/>
                  <a:gd name="connsiteX7" fmla="*/ 13381 w 264720"/>
                  <a:gd name="connsiteY7" fmla="*/ 96588 h 104966"/>
                  <a:gd name="connsiteX8" fmla="*/ 8604 w 264720"/>
                  <a:gd name="connsiteY8" fmla="*/ 60496 h 104966"/>
                  <a:gd name="connsiteX9" fmla="*/ 72897 w 264720"/>
                  <a:gd name="connsiteY9" fmla="*/ 21206 h 104966"/>
                  <a:gd name="connsiteX0" fmla="*/ 72897 w 241986"/>
                  <a:gd name="connsiteY0" fmla="*/ 21206 h 104966"/>
                  <a:gd name="connsiteX1" fmla="*/ 177672 w 241986"/>
                  <a:gd name="connsiteY1" fmla="*/ 10491 h 104966"/>
                  <a:gd name="connsiteX2" fmla="*/ 241768 w 241986"/>
                  <a:gd name="connsiteY2" fmla="*/ 40283 h 104966"/>
                  <a:gd name="connsiteX3" fmla="*/ 208629 w 241986"/>
                  <a:gd name="connsiteY3" fmla="*/ 65260 h 104966"/>
                  <a:gd name="connsiteX4" fmla="*/ 162194 w 241986"/>
                  <a:gd name="connsiteY4" fmla="*/ 86691 h 104966"/>
                  <a:gd name="connsiteX5" fmla="*/ 106235 w 241986"/>
                  <a:gd name="connsiteY5" fmla="*/ 90263 h 104966"/>
                  <a:gd name="connsiteX6" fmla="*/ 55038 w 241986"/>
                  <a:gd name="connsiteY6" fmla="*/ 102168 h 104966"/>
                  <a:gd name="connsiteX7" fmla="*/ 13381 w 241986"/>
                  <a:gd name="connsiteY7" fmla="*/ 96588 h 104966"/>
                  <a:gd name="connsiteX8" fmla="*/ 8604 w 241986"/>
                  <a:gd name="connsiteY8" fmla="*/ 60496 h 104966"/>
                  <a:gd name="connsiteX9" fmla="*/ 72897 w 241986"/>
                  <a:gd name="connsiteY9" fmla="*/ 21206 h 104966"/>
                  <a:gd name="connsiteX0" fmla="*/ 72897 w 241986"/>
                  <a:gd name="connsiteY0" fmla="*/ 21206 h 104966"/>
                  <a:gd name="connsiteX1" fmla="*/ 177672 w 241986"/>
                  <a:gd name="connsiteY1" fmla="*/ 10491 h 104966"/>
                  <a:gd name="connsiteX2" fmla="*/ 241768 w 241986"/>
                  <a:gd name="connsiteY2" fmla="*/ 40283 h 104966"/>
                  <a:gd name="connsiteX3" fmla="*/ 208629 w 241986"/>
                  <a:gd name="connsiteY3" fmla="*/ 65260 h 104966"/>
                  <a:gd name="connsiteX4" fmla="*/ 162194 w 241986"/>
                  <a:gd name="connsiteY4" fmla="*/ 86691 h 104966"/>
                  <a:gd name="connsiteX5" fmla="*/ 106235 w 241986"/>
                  <a:gd name="connsiteY5" fmla="*/ 90263 h 104966"/>
                  <a:gd name="connsiteX6" fmla="*/ 55038 w 241986"/>
                  <a:gd name="connsiteY6" fmla="*/ 102168 h 104966"/>
                  <a:gd name="connsiteX7" fmla="*/ 13381 w 241986"/>
                  <a:gd name="connsiteY7" fmla="*/ 96588 h 104966"/>
                  <a:gd name="connsiteX8" fmla="*/ 8604 w 241986"/>
                  <a:gd name="connsiteY8" fmla="*/ 60496 h 104966"/>
                  <a:gd name="connsiteX9" fmla="*/ 72897 w 241986"/>
                  <a:gd name="connsiteY9" fmla="*/ 21206 h 104966"/>
                  <a:gd name="connsiteX0" fmla="*/ 72897 w 241986"/>
                  <a:gd name="connsiteY0" fmla="*/ 21206 h 104966"/>
                  <a:gd name="connsiteX1" fmla="*/ 177672 w 241986"/>
                  <a:gd name="connsiteY1" fmla="*/ 10491 h 104966"/>
                  <a:gd name="connsiteX2" fmla="*/ 241768 w 241986"/>
                  <a:gd name="connsiteY2" fmla="*/ 40283 h 104966"/>
                  <a:gd name="connsiteX3" fmla="*/ 208629 w 241986"/>
                  <a:gd name="connsiteY3" fmla="*/ 65260 h 104966"/>
                  <a:gd name="connsiteX4" fmla="*/ 162194 w 241986"/>
                  <a:gd name="connsiteY4" fmla="*/ 86691 h 104966"/>
                  <a:gd name="connsiteX5" fmla="*/ 106235 w 241986"/>
                  <a:gd name="connsiteY5" fmla="*/ 90263 h 104966"/>
                  <a:gd name="connsiteX6" fmla="*/ 55038 w 241986"/>
                  <a:gd name="connsiteY6" fmla="*/ 102168 h 104966"/>
                  <a:gd name="connsiteX7" fmla="*/ 13381 w 241986"/>
                  <a:gd name="connsiteY7" fmla="*/ 96588 h 104966"/>
                  <a:gd name="connsiteX8" fmla="*/ 8604 w 241986"/>
                  <a:gd name="connsiteY8" fmla="*/ 60496 h 104966"/>
                  <a:gd name="connsiteX9" fmla="*/ 72897 w 241986"/>
                  <a:gd name="connsiteY9" fmla="*/ 21206 h 104966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62194 w 241986"/>
                  <a:gd name="connsiteY4" fmla="*/ 86691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62194 w 241986"/>
                  <a:gd name="connsiteY4" fmla="*/ 86691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62194 w 241986"/>
                  <a:gd name="connsiteY4" fmla="*/ 86691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41986" h="98153">
                    <a:moveTo>
                      <a:pt x="72897" y="21206"/>
                    </a:moveTo>
                    <a:cubicBezTo>
                      <a:pt x="98694" y="-621"/>
                      <a:pt x="143540" y="-7964"/>
                      <a:pt x="177672" y="10491"/>
                    </a:cubicBezTo>
                    <a:cubicBezTo>
                      <a:pt x="212994" y="5133"/>
                      <a:pt x="244943" y="4962"/>
                      <a:pt x="241768" y="40283"/>
                    </a:cubicBezTo>
                    <a:cubicBezTo>
                      <a:pt x="238593" y="75604"/>
                      <a:pt x="217167" y="51965"/>
                      <a:pt x="208629" y="65260"/>
                    </a:cubicBezTo>
                    <a:cubicBezTo>
                      <a:pt x="181390" y="66648"/>
                      <a:pt x="168159" y="68347"/>
                      <a:pt x="158114" y="87882"/>
                    </a:cubicBezTo>
                    <a:cubicBezTo>
                      <a:pt x="132271" y="84365"/>
                      <a:pt x="119505" y="70816"/>
                      <a:pt x="106235" y="90263"/>
                    </a:cubicBezTo>
                    <a:cubicBezTo>
                      <a:pt x="81577" y="84706"/>
                      <a:pt x="53282" y="86800"/>
                      <a:pt x="53282" y="86800"/>
                    </a:cubicBezTo>
                    <a:cubicBezTo>
                      <a:pt x="32248" y="93745"/>
                      <a:pt x="21120" y="101549"/>
                      <a:pt x="13381" y="96588"/>
                    </a:cubicBezTo>
                    <a:cubicBezTo>
                      <a:pt x="5642" y="91627"/>
                      <a:pt x="-9652" y="82324"/>
                      <a:pt x="8604" y="60496"/>
                    </a:cubicBezTo>
                    <a:cubicBezTo>
                      <a:pt x="31954" y="47002"/>
                      <a:pt x="45910" y="26365"/>
                      <a:pt x="72897" y="2120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40000"/>
                      <a:lumOff val="6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40000"/>
                      <a:lumOff val="6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40000"/>
                      <a:lumOff val="6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 sz="1036"/>
              </a:p>
            </p:txBody>
          </p:sp>
          <p:sp>
            <p:nvSpPr>
              <p:cNvPr id="132" name="Freeform 131">
                <a:extLst>
                  <a:ext uri="{FF2B5EF4-FFF2-40B4-BE49-F238E27FC236}">
                    <a16:creationId xmlns:a16="http://schemas.microsoft.com/office/drawing/2014/main" id="{B202D923-2603-9D44-BE31-A0BAAB4D1719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 flipH="1" flipV="1">
                <a:off x="1992467" y="3726123"/>
                <a:ext cx="615014" cy="370245"/>
              </a:xfrm>
              <a:custGeom>
                <a:avLst/>
                <a:gdLst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789"/>
                  <a:gd name="connsiteX1" fmla="*/ 199094 w 292341"/>
                  <a:gd name="connsiteY1" fmla="*/ 1651 h 123789"/>
                  <a:gd name="connsiteX2" fmla="*/ 291963 w 292341"/>
                  <a:gd name="connsiteY2" fmla="*/ 37370 h 123789"/>
                  <a:gd name="connsiteX3" fmla="*/ 230051 w 292341"/>
                  <a:gd name="connsiteY3" fmla="*/ 56420 h 123789"/>
                  <a:gd name="connsiteX4" fmla="*/ 183616 w 292341"/>
                  <a:gd name="connsiteY4" fmla="*/ 81423 h 123789"/>
                  <a:gd name="connsiteX5" fmla="*/ 127657 w 292341"/>
                  <a:gd name="connsiteY5" fmla="*/ 81423 h 123789"/>
                  <a:gd name="connsiteX6" fmla="*/ 76460 w 292341"/>
                  <a:gd name="connsiteY6" fmla="*/ 98091 h 123789"/>
                  <a:gd name="connsiteX7" fmla="*/ 1451 w 292341"/>
                  <a:gd name="connsiteY7" fmla="*/ 123095 h 123789"/>
                  <a:gd name="connsiteX8" fmla="*/ 30026 w 292341"/>
                  <a:gd name="connsiteY8" fmla="*/ 68326 h 123789"/>
                  <a:gd name="connsiteX9" fmla="*/ 94319 w 292341"/>
                  <a:gd name="connsiteY9" fmla="*/ 12366 h 123789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2366 h 123684"/>
                  <a:gd name="connsiteX1" fmla="*/ 199094 w 292341"/>
                  <a:gd name="connsiteY1" fmla="*/ 1651 h 123684"/>
                  <a:gd name="connsiteX2" fmla="*/ 291963 w 292341"/>
                  <a:gd name="connsiteY2" fmla="*/ 37370 h 123684"/>
                  <a:gd name="connsiteX3" fmla="*/ 230051 w 292341"/>
                  <a:gd name="connsiteY3" fmla="*/ 56420 h 123684"/>
                  <a:gd name="connsiteX4" fmla="*/ 183616 w 292341"/>
                  <a:gd name="connsiteY4" fmla="*/ 81423 h 123684"/>
                  <a:gd name="connsiteX5" fmla="*/ 127657 w 292341"/>
                  <a:gd name="connsiteY5" fmla="*/ 81423 h 123684"/>
                  <a:gd name="connsiteX6" fmla="*/ 76460 w 292341"/>
                  <a:gd name="connsiteY6" fmla="*/ 93328 h 123684"/>
                  <a:gd name="connsiteX7" fmla="*/ 1451 w 292341"/>
                  <a:gd name="connsiteY7" fmla="*/ 123095 h 123684"/>
                  <a:gd name="connsiteX8" fmla="*/ 30026 w 292341"/>
                  <a:gd name="connsiteY8" fmla="*/ 68326 h 123684"/>
                  <a:gd name="connsiteX9" fmla="*/ 94319 w 292341"/>
                  <a:gd name="connsiteY9" fmla="*/ 12366 h 123684"/>
                  <a:gd name="connsiteX0" fmla="*/ 94319 w 292341"/>
                  <a:gd name="connsiteY0" fmla="*/ 18646 h 129964"/>
                  <a:gd name="connsiteX1" fmla="*/ 199094 w 292341"/>
                  <a:gd name="connsiteY1" fmla="*/ 7931 h 129964"/>
                  <a:gd name="connsiteX2" fmla="*/ 291963 w 292341"/>
                  <a:gd name="connsiteY2" fmla="*/ 43650 h 129964"/>
                  <a:gd name="connsiteX3" fmla="*/ 230051 w 292341"/>
                  <a:gd name="connsiteY3" fmla="*/ 62700 h 129964"/>
                  <a:gd name="connsiteX4" fmla="*/ 183616 w 292341"/>
                  <a:gd name="connsiteY4" fmla="*/ 87703 h 129964"/>
                  <a:gd name="connsiteX5" fmla="*/ 127657 w 292341"/>
                  <a:gd name="connsiteY5" fmla="*/ 87703 h 129964"/>
                  <a:gd name="connsiteX6" fmla="*/ 76460 w 292341"/>
                  <a:gd name="connsiteY6" fmla="*/ 99608 h 129964"/>
                  <a:gd name="connsiteX7" fmla="*/ 1451 w 292341"/>
                  <a:gd name="connsiteY7" fmla="*/ 129375 h 129964"/>
                  <a:gd name="connsiteX8" fmla="*/ 30026 w 292341"/>
                  <a:gd name="connsiteY8" fmla="*/ 74606 h 129964"/>
                  <a:gd name="connsiteX9" fmla="*/ 94319 w 292341"/>
                  <a:gd name="connsiteY9" fmla="*/ 18646 h 12996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77166 h 132524"/>
                  <a:gd name="connsiteX9" fmla="*/ 94319 w 292341"/>
                  <a:gd name="connsiteY9" fmla="*/ 21206 h 13252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77166 h 132524"/>
                  <a:gd name="connsiteX9" fmla="*/ 94319 w 292341"/>
                  <a:gd name="connsiteY9" fmla="*/ 21206 h 13252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72403 h 132524"/>
                  <a:gd name="connsiteX9" fmla="*/ 94319 w 292341"/>
                  <a:gd name="connsiteY9" fmla="*/ 21206 h 132524"/>
                  <a:gd name="connsiteX0" fmla="*/ 94319 w 292341"/>
                  <a:gd name="connsiteY0" fmla="*/ 21206 h 132524"/>
                  <a:gd name="connsiteX1" fmla="*/ 199094 w 292341"/>
                  <a:gd name="connsiteY1" fmla="*/ 10491 h 132524"/>
                  <a:gd name="connsiteX2" fmla="*/ 291963 w 292341"/>
                  <a:gd name="connsiteY2" fmla="*/ 46210 h 132524"/>
                  <a:gd name="connsiteX3" fmla="*/ 230051 w 292341"/>
                  <a:gd name="connsiteY3" fmla="*/ 65260 h 132524"/>
                  <a:gd name="connsiteX4" fmla="*/ 183616 w 292341"/>
                  <a:gd name="connsiteY4" fmla="*/ 90263 h 132524"/>
                  <a:gd name="connsiteX5" fmla="*/ 127657 w 292341"/>
                  <a:gd name="connsiteY5" fmla="*/ 90263 h 132524"/>
                  <a:gd name="connsiteX6" fmla="*/ 76460 w 292341"/>
                  <a:gd name="connsiteY6" fmla="*/ 102168 h 132524"/>
                  <a:gd name="connsiteX7" fmla="*/ 1451 w 292341"/>
                  <a:gd name="connsiteY7" fmla="*/ 131935 h 132524"/>
                  <a:gd name="connsiteX8" fmla="*/ 30026 w 292341"/>
                  <a:gd name="connsiteY8" fmla="*/ 60496 h 132524"/>
                  <a:gd name="connsiteX9" fmla="*/ 94319 w 292341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90263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90263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90263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86691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86691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92729"/>
                  <a:gd name="connsiteY0" fmla="*/ 21206 h 132524"/>
                  <a:gd name="connsiteX1" fmla="*/ 199482 w 292729"/>
                  <a:gd name="connsiteY1" fmla="*/ 10491 h 132524"/>
                  <a:gd name="connsiteX2" fmla="*/ 292351 w 292729"/>
                  <a:gd name="connsiteY2" fmla="*/ 46210 h 132524"/>
                  <a:gd name="connsiteX3" fmla="*/ 230439 w 292729"/>
                  <a:gd name="connsiteY3" fmla="*/ 65260 h 132524"/>
                  <a:gd name="connsiteX4" fmla="*/ 184004 w 292729"/>
                  <a:gd name="connsiteY4" fmla="*/ 86691 h 132524"/>
                  <a:gd name="connsiteX5" fmla="*/ 128045 w 292729"/>
                  <a:gd name="connsiteY5" fmla="*/ 90263 h 132524"/>
                  <a:gd name="connsiteX6" fmla="*/ 76848 w 292729"/>
                  <a:gd name="connsiteY6" fmla="*/ 102168 h 132524"/>
                  <a:gd name="connsiteX7" fmla="*/ 1839 w 292729"/>
                  <a:gd name="connsiteY7" fmla="*/ 131935 h 132524"/>
                  <a:gd name="connsiteX8" fmla="*/ 30414 w 292729"/>
                  <a:gd name="connsiteY8" fmla="*/ 60496 h 132524"/>
                  <a:gd name="connsiteX9" fmla="*/ 94707 w 292729"/>
                  <a:gd name="connsiteY9" fmla="*/ 21206 h 132524"/>
                  <a:gd name="connsiteX0" fmla="*/ 94707 w 268059"/>
                  <a:gd name="connsiteY0" fmla="*/ 21206 h 132524"/>
                  <a:gd name="connsiteX1" fmla="*/ 199482 w 268059"/>
                  <a:gd name="connsiteY1" fmla="*/ 10491 h 132524"/>
                  <a:gd name="connsiteX2" fmla="*/ 267348 w 268059"/>
                  <a:gd name="connsiteY2" fmla="*/ 66450 h 132524"/>
                  <a:gd name="connsiteX3" fmla="*/ 230439 w 268059"/>
                  <a:gd name="connsiteY3" fmla="*/ 65260 h 132524"/>
                  <a:gd name="connsiteX4" fmla="*/ 184004 w 268059"/>
                  <a:gd name="connsiteY4" fmla="*/ 86691 h 132524"/>
                  <a:gd name="connsiteX5" fmla="*/ 128045 w 268059"/>
                  <a:gd name="connsiteY5" fmla="*/ 90263 h 132524"/>
                  <a:gd name="connsiteX6" fmla="*/ 76848 w 268059"/>
                  <a:gd name="connsiteY6" fmla="*/ 102168 h 132524"/>
                  <a:gd name="connsiteX7" fmla="*/ 1839 w 268059"/>
                  <a:gd name="connsiteY7" fmla="*/ 131935 h 132524"/>
                  <a:gd name="connsiteX8" fmla="*/ 30414 w 268059"/>
                  <a:gd name="connsiteY8" fmla="*/ 60496 h 132524"/>
                  <a:gd name="connsiteX9" fmla="*/ 94707 w 268059"/>
                  <a:gd name="connsiteY9" fmla="*/ 21206 h 132524"/>
                  <a:gd name="connsiteX0" fmla="*/ 94707 w 286824"/>
                  <a:gd name="connsiteY0" fmla="*/ 21206 h 132524"/>
                  <a:gd name="connsiteX1" fmla="*/ 199482 w 286824"/>
                  <a:gd name="connsiteY1" fmla="*/ 10491 h 132524"/>
                  <a:gd name="connsiteX2" fmla="*/ 286398 w 286824"/>
                  <a:gd name="connsiteY2" fmla="*/ 77166 h 132524"/>
                  <a:gd name="connsiteX3" fmla="*/ 230439 w 286824"/>
                  <a:gd name="connsiteY3" fmla="*/ 65260 h 132524"/>
                  <a:gd name="connsiteX4" fmla="*/ 184004 w 286824"/>
                  <a:gd name="connsiteY4" fmla="*/ 86691 h 132524"/>
                  <a:gd name="connsiteX5" fmla="*/ 128045 w 286824"/>
                  <a:gd name="connsiteY5" fmla="*/ 90263 h 132524"/>
                  <a:gd name="connsiteX6" fmla="*/ 76848 w 286824"/>
                  <a:gd name="connsiteY6" fmla="*/ 102168 h 132524"/>
                  <a:gd name="connsiteX7" fmla="*/ 1839 w 286824"/>
                  <a:gd name="connsiteY7" fmla="*/ 131935 h 132524"/>
                  <a:gd name="connsiteX8" fmla="*/ 30414 w 286824"/>
                  <a:gd name="connsiteY8" fmla="*/ 60496 h 132524"/>
                  <a:gd name="connsiteX9" fmla="*/ 94707 w 286824"/>
                  <a:gd name="connsiteY9" fmla="*/ 21206 h 132524"/>
                  <a:gd name="connsiteX0" fmla="*/ 94707 w 286530"/>
                  <a:gd name="connsiteY0" fmla="*/ 21206 h 132524"/>
                  <a:gd name="connsiteX1" fmla="*/ 199482 w 286530"/>
                  <a:gd name="connsiteY1" fmla="*/ 10491 h 132524"/>
                  <a:gd name="connsiteX2" fmla="*/ 286398 w 286530"/>
                  <a:gd name="connsiteY2" fmla="*/ 77166 h 132524"/>
                  <a:gd name="connsiteX3" fmla="*/ 230439 w 286530"/>
                  <a:gd name="connsiteY3" fmla="*/ 65260 h 132524"/>
                  <a:gd name="connsiteX4" fmla="*/ 184004 w 286530"/>
                  <a:gd name="connsiteY4" fmla="*/ 86691 h 132524"/>
                  <a:gd name="connsiteX5" fmla="*/ 128045 w 286530"/>
                  <a:gd name="connsiteY5" fmla="*/ 90263 h 132524"/>
                  <a:gd name="connsiteX6" fmla="*/ 76848 w 286530"/>
                  <a:gd name="connsiteY6" fmla="*/ 102168 h 132524"/>
                  <a:gd name="connsiteX7" fmla="*/ 1839 w 286530"/>
                  <a:gd name="connsiteY7" fmla="*/ 131935 h 132524"/>
                  <a:gd name="connsiteX8" fmla="*/ 30414 w 286530"/>
                  <a:gd name="connsiteY8" fmla="*/ 60496 h 132524"/>
                  <a:gd name="connsiteX9" fmla="*/ 94707 w 286530"/>
                  <a:gd name="connsiteY9" fmla="*/ 21206 h 132524"/>
                  <a:gd name="connsiteX0" fmla="*/ 72897 w 264720"/>
                  <a:gd name="connsiteY0" fmla="*/ 21206 h 104966"/>
                  <a:gd name="connsiteX1" fmla="*/ 177672 w 264720"/>
                  <a:gd name="connsiteY1" fmla="*/ 10491 h 104966"/>
                  <a:gd name="connsiteX2" fmla="*/ 264588 w 264720"/>
                  <a:gd name="connsiteY2" fmla="*/ 77166 h 104966"/>
                  <a:gd name="connsiteX3" fmla="*/ 208629 w 264720"/>
                  <a:gd name="connsiteY3" fmla="*/ 65260 h 104966"/>
                  <a:gd name="connsiteX4" fmla="*/ 162194 w 264720"/>
                  <a:gd name="connsiteY4" fmla="*/ 86691 h 104966"/>
                  <a:gd name="connsiteX5" fmla="*/ 106235 w 264720"/>
                  <a:gd name="connsiteY5" fmla="*/ 90263 h 104966"/>
                  <a:gd name="connsiteX6" fmla="*/ 55038 w 264720"/>
                  <a:gd name="connsiteY6" fmla="*/ 102168 h 104966"/>
                  <a:gd name="connsiteX7" fmla="*/ 13381 w 264720"/>
                  <a:gd name="connsiteY7" fmla="*/ 96588 h 104966"/>
                  <a:gd name="connsiteX8" fmla="*/ 8604 w 264720"/>
                  <a:gd name="connsiteY8" fmla="*/ 60496 h 104966"/>
                  <a:gd name="connsiteX9" fmla="*/ 72897 w 264720"/>
                  <a:gd name="connsiteY9" fmla="*/ 21206 h 104966"/>
                  <a:gd name="connsiteX0" fmla="*/ 72897 w 241986"/>
                  <a:gd name="connsiteY0" fmla="*/ 21206 h 104966"/>
                  <a:gd name="connsiteX1" fmla="*/ 177672 w 241986"/>
                  <a:gd name="connsiteY1" fmla="*/ 10491 h 104966"/>
                  <a:gd name="connsiteX2" fmla="*/ 241768 w 241986"/>
                  <a:gd name="connsiteY2" fmla="*/ 40283 h 104966"/>
                  <a:gd name="connsiteX3" fmla="*/ 208629 w 241986"/>
                  <a:gd name="connsiteY3" fmla="*/ 65260 h 104966"/>
                  <a:gd name="connsiteX4" fmla="*/ 162194 w 241986"/>
                  <a:gd name="connsiteY4" fmla="*/ 86691 h 104966"/>
                  <a:gd name="connsiteX5" fmla="*/ 106235 w 241986"/>
                  <a:gd name="connsiteY5" fmla="*/ 90263 h 104966"/>
                  <a:gd name="connsiteX6" fmla="*/ 55038 w 241986"/>
                  <a:gd name="connsiteY6" fmla="*/ 102168 h 104966"/>
                  <a:gd name="connsiteX7" fmla="*/ 13381 w 241986"/>
                  <a:gd name="connsiteY7" fmla="*/ 96588 h 104966"/>
                  <a:gd name="connsiteX8" fmla="*/ 8604 w 241986"/>
                  <a:gd name="connsiteY8" fmla="*/ 60496 h 104966"/>
                  <a:gd name="connsiteX9" fmla="*/ 72897 w 241986"/>
                  <a:gd name="connsiteY9" fmla="*/ 21206 h 104966"/>
                  <a:gd name="connsiteX0" fmla="*/ 72897 w 241986"/>
                  <a:gd name="connsiteY0" fmla="*/ 21206 h 104966"/>
                  <a:gd name="connsiteX1" fmla="*/ 177672 w 241986"/>
                  <a:gd name="connsiteY1" fmla="*/ 10491 h 104966"/>
                  <a:gd name="connsiteX2" fmla="*/ 241768 w 241986"/>
                  <a:gd name="connsiteY2" fmla="*/ 40283 h 104966"/>
                  <a:gd name="connsiteX3" fmla="*/ 208629 w 241986"/>
                  <a:gd name="connsiteY3" fmla="*/ 65260 h 104966"/>
                  <a:gd name="connsiteX4" fmla="*/ 162194 w 241986"/>
                  <a:gd name="connsiteY4" fmla="*/ 86691 h 104966"/>
                  <a:gd name="connsiteX5" fmla="*/ 106235 w 241986"/>
                  <a:gd name="connsiteY5" fmla="*/ 90263 h 104966"/>
                  <a:gd name="connsiteX6" fmla="*/ 55038 w 241986"/>
                  <a:gd name="connsiteY6" fmla="*/ 102168 h 104966"/>
                  <a:gd name="connsiteX7" fmla="*/ 13381 w 241986"/>
                  <a:gd name="connsiteY7" fmla="*/ 96588 h 104966"/>
                  <a:gd name="connsiteX8" fmla="*/ 8604 w 241986"/>
                  <a:gd name="connsiteY8" fmla="*/ 60496 h 104966"/>
                  <a:gd name="connsiteX9" fmla="*/ 72897 w 241986"/>
                  <a:gd name="connsiteY9" fmla="*/ 21206 h 104966"/>
                  <a:gd name="connsiteX0" fmla="*/ 72897 w 241986"/>
                  <a:gd name="connsiteY0" fmla="*/ 21206 h 104966"/>
                  <a:gd name="connsiteX1" fmla="*/ 177672 w 241986"/>
                  <a:gd name="connsiteY1" fmla="*/ 10491 h 104966"/>
                  <a:gd name="connsiteX2" fmla="*/ 241768 w 241986"/>
                  <a:gd name="connsiteY2" fmla="*/ 40283 h 104966"/>
                  <a:gd name="connsiteX3" fmla="*/ 208629 w 241986"/>
                  <a:gd name="connsiteY3" fmla="*/ 65260 h 104966"/>
                  <a:gd name="connsiteX4" fmla="*/ 162194 w 241986"/>
                  <a:gd name="connsiteY4" fmla="*/ 86691 h 104966"/>
                  <a:gd name="connsiteX5" fmla="*/ 106235 w 241986"/>
                  <a:gd name="connsiteY5" fmla="*/ 90263 h 104966"/>
                  <a:gd name="connsiteX6" fmla="*/ 55038 w 241986"/>
                  <a:gd name="connsiteY6" fmla="*/ 102168 h 104966"/>
                  <a:gd name="connsiteX7" fmla="*/ 13381 w 241986"/>
                  <a:gd name="connsiteY7" fmla="*/ 96588 h 104966"/>
                  <a:gd name="connsiteX8" fmla="*/ 8604 w 241986"/>
                  <a:gd name="connsiteY8" fmla="*/ 60496 h 104966"/>
                  <a:gd name="connsiteX9" fmla="*/ 72897 w 241986"/>
                  <a:gd name="connsiteY9" fmla="*/ 21206 h 104966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62194 w 241986"/>
                  <a:gd name="connsiteY4" fmla="*/ 86691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62194 w 241986"/>
                  <a:gd name="connsiteY4" fmla="*/ 86691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62194 w 241986"/>
                  <a:gd name="connsiteY4" fmla="*/ 86691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  <a:gd name="connsiteX0" fmla="*/ 72897 w 241986"/>
                  <a:gd name="connsiteY0" fmla="*/ 21206 h 98153"/>
                  <a:gd name="connsiteX1" fmla="*/ 177672 w 241986"/>
                  <a:gd name="connsiteY1" fmla="*/ 10491 h 98153"/>
                  <a:gd name="connsiteX2" fmla="*/ 241768 w 241986"/>
                  <a:gd name="connsiteY2" fmla="*/ 40283 h 98153"/>
                  <a:gd name="connsiteX3" fmla="*/ 208629 w 241986"/>
                  <a:gd name="connsiteY3" fmla="*/ 65260 h 98153"/>
                  <a:gd name="connsiteX4" fmla="*/ 158114 w 241986"/>
                  <a:gd name="connsiteY4" fmla="*/ 87882 h 98153"/>
                  <a:gd name="connsiteX5" fmla="*/ 106235 w 241986"/>
                  <a:gd name="connsiteY5" fmla="*/ 90263 h 98153"/>
                  <a:gd name="connsiteX6" fmla="*/ 53282 w 241986"/>
                  <a:gd name="connsiteY6" fmla="*/ 86800 h 98153"/>
                  <a:gd name="connsiteX7" fmla="*/ 13381 w 241986"/>
                  <a:gd name="connsiteY7" fmla="*/ 96588 h 98153"/>
                  <a:gd name="connsiteX8" fmla="*/ 8604 w 241986"/>
                  <a:gd name="connsiteY8" fmla="*/ 60496 h 98153"/>
                  <a:gd name="connsiteX9" fmla="*/ 72897 w 241986"/>
                  <a:gd name="connsiteY9" fmla="*/ 21206 h 9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41986" h="98153">
                    <a:moveTo>
                      <a:pt x="72897" y="21206"/>
                    </a:moveTo>
                    <a:cubicBezTo>
                      <a:pt x="98694" y="-621"/>
                      <a:pt x="143540" y="-7964"/>
                      <a:pt x="177672" y="10491"/>
                    </a:cubicBezTo>
                    <a:cubicBezTo>
                      <a:pt x="212994" y="5133"/>
                      <a:pt x="244943" y="4962"/>
                      <a:pt x="241768" y="40283"/>
                    </a:cubicBezTo>
                    <a:cubicBezTo>
                      <a:pt x="238593" y="75604"/>
                      <a:pt x="217167" y="51965"/>
                      <a:pt x="208629" y="65260"/>
                    </a:cubicBezTo>
                    <a:cubicBezTo>
                      <a:pt x="181390" y="66648"/>
                      <a:pt x="168159" y="68347"/>
                      <a:pt x="158114" y="87882"/>
                    </a:cubicBezTo>
                    <a:cubicBezTo>
                      <a:pt x="132271" y="84365"/>
                      <a:pt x="119505" y="70816"/>
                      <a:pt x="106235" y="90263"/>
                    </a:cubicBezTo>
                    <a:cubicBezTo>
                      <a:pt x="81577" y="84706"/>
                      <a:pt x="53282" y="86800"/>
                      <a:pt x="53282" y="86800"/>
                    </a:cubicBezTo>
                    <a:cubicBezTo>
                      <a:pt x="32248" y="93745"/>
                      <a:pt x="21120" y="101549"/>
                      <a:pt x="13381" y="96588"/>
                    </a:cubicBezTo>
                    <a:cubicBezTo>
                      <a:pt x="5642" y="91627"/>
                      <a:pt x="-9652" y="82324"/>
                      <a:pt x="8604" y="60496"/>
                    </a:cubicBezTo>
                    <a:cubicBezTo>
                      <a:pt x="31954" y="47002"/>
                      <a:pt x="45910" y="26365"/>
                      <a:pt x="72897" y="2120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6">
                      <a:lumMod val="40000"/>
                      <a:lumOff val="60000"/>
                      <a:shade val="30000"/>
                      <a:satMod val="115000"/>
                    </a:schemeClr>
                  </a:gs>
                  <a:gs pos="50000">
                    <a:schemeClr val="accent6">
                      <a:lumMod val="40000"/>
                      <a:lumOff val="60000"/>
                      <a:shade val="67500"/>
                      <a:satMod val="115000"/>
                    </a:schemeClr>
                  </a:gs>
                  <a:gs pos="100000">
                    <a:schemeClr val="accent6">
                      <a:lumMod val="40000"/>
                      <a:lumOff val="60000"/>
                      <a:shade val="100000"/>
                      <a:satMod val="11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 sz="1036"/>
              </a:p>
            </p:txBody>
          </p:sp>
        </p:grpSp>
        <p:sp>
          <p:nvSpPr>
            <p:cNvPr id="138" name="Freeform 137"/>
            <p:cNvSpPr/>
            <p:nvPr/>
          </p:nvSpPr>
          <p:spPr>
            <a:xfrm>
              <a:off x="5073685" y="3126732"/>
              <a:ext cx="619646" cy="391639"/>
            </a:xfrm>
            <a:custGeom>
              <a:avLst/>
              <a:gdLst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6075"/>
                <a:gd name="connsiteY0" fmla="*/ 29902 h 369729"/>
                <a:gd name="connsiteX1" fmla="*/ 366073 w 646075"/>
                <a:gd name="connsiteY1" fmla="*/ 6850 h 369729"/>
                <a:gd name="connsiteX2" fmla="*/ 250813 w 646075"/>
                <a:gd name="connsiteY2" fmla="*/ 117500 h 369729"/>
                <a:gd name="connsiteX3" fmla="*/ 44881 w 646075"/>
                <a:gd name="connsiteY3" fmla="*/ 185119 h 369729"/>
                <a:gd name="connsiteX4" fmla="*/ 4924 w 646075"/>
                <a:gd name="connsiteY4" fmla="*/ 306527 h 369729"/>
                <a:gd name="connsiteX5" fmla="*/ 121721 w 646075"/>
                <a:gd name="connsiteY5" fmla="*/ 367999 h 369729"/>
                <a:gd name="connsiteX6" fmla="*/ 298454 w 646075"/>
                <a:gd name="connsiteY6" fmla="*/ 352631 h 369729"/>
                <a:gd name="connsiteX7" fmla="*/ 525901 w 646075"/>
                <a:gd name="connsiteY7" fmla="*/ 351095 h 369729"/>
                <a:gd name="connsiteX8" fmla="*/ 644235 w 646075"/>
                <a:gd name="connsiteY8" fmla="*/ 283475 h 369729"/>
                <a:gd name="connsiteX9" fmla="*/ 438303 w 646075"/>
                <a:gd name="connsiteY9" fmla="*/ 206635 h 369729"/>
                <a:gd name="connsiteX10" fmla="*/ 335337 w 646075"/>
                <a:gd name="connsiteY10" fmla="*/ 232760 h 369729"/>
                <a:gd name="connsiteX11" fmla="*/ 112500 w 646075"/>
                <a:gd name="connsiteY11" fmla="*/ 274254 h 369729"/>
                <a:gd name="connsiteX12" fmla="*/ 181657 w 646075"/>
                <a:gd name="connsiteY12" fmla="*/ 226613 h 369729"/>
                <a:gd name="connsiteX13" fmla="*/ 332264 w 646075"/>
                <a:gd name="connsiteY13" fmla="*/ 226613 h 369729"/>
                <a:gd name="connsiteX14" fmla="*/ 439840 w 646075"/>
                <a:gd name="connsiteY14" fmla="*/ 177435 h 369729"/>
                <a:gd name="connsiteX15" fmla="*/ 453671 w 646075"/>
                <a:gd name="connsiteY15" fmla="*/ 29902 h 369729"/>
                <a:gd name="connsiteX0" fmla="*/ 453671 w 644235"/>
                <a:gd name="connsiteY0" fmla="*/ 29902 h 369729"/>
                <a:gd name="connsiteX1" fmla="*/ 366073 w 644235"/>
                <a:gd name="connsiteY1" fmla="*/ 6850 h 369729"/>
                <a:gd name="connsiteX2" fmla="*/ 250813 w 644235"/>
                <a:gd name="connsiteY2" fmla="*/ 117500 h 369729"/>
                <a:gd name="connsiteX3" fmla="*/ 44881 w 644235"/>
                <a:gd name="connsiteY3" fmla="*/ 185119 h 369729"/>
                <a:gd name="connsiteX4" fmla="*/ 4924 w 644235"/>
                <a:gd name="connsiteY4" fmla="*/ 306527 h 369729"/>
                <a:gd name="connsiteX5" fmla="*/ 121721 w 644235"/>
                <a:gd name="connsiteY5" fmla="*/ 367999 h 369729"/>
                <a:gd name="connsiteX6" fmla="*/ 298454 w 644235"/>
                <a:gd name="connsiteY6" fmla="*/ 352631 h 369729"/>
                <a:gd name="connsiteX7" fmla="*/ 525901 w 644235"/>
                <a:gd name="connsiteY7" fmla="*/ 351095 h 369729"/>
                <a:gd name="connsiteX8" fmla="*/ 644235 w 644235"/>
                <a:gd name="connsiteY8" fmla="*/ 283475 h 369729"/>
                <a:gd name="connsiteX9" fmla="*/ 438303 w 644235"/>
                <a:gd name="connsiteY9" fmla="*/ 206635 h 369729"/>
                <a:gd name="connsiteX10" fmla="*/ 335337 w 644235"/>
                <a:gd name="connsiteY10" fmla="*/ 232760 h 369729"/>
                <a:gd name="connsiteX11" fmla="*/ 112500 w 644235"/>
                <a:gd name="connsiteY11" fmla="*/ 274254 h 369729"/>
                <a:gd name="connsiteX12" fmla="*/ 181657 w 644235"/>
                <a:gd name="connsiteY12" fmla="*/ 226613 h 369729"/>
                <a:gd name="connsiteX13" fmla="*/ 332264 w 644235"/>
                <a:gd name="connsiteY13" fmla="*/ 226613 h 369729"/>
                <a:gd name="connsiteX14" fmla="*/ 439840 w 644235"/>
                <a:gd name="connsiteY14" fmla="*/ 177435 h 369729"/>
                <a:gd name="connsiteX15" fmla="*/ 453671 w 644235"/>
                <a:gd name="connsiteY15" fmla="*/ 29902 h 369729"/>
                <a:gd name="connsiteX0" fmla="*/ 453671 w 644235"/>
                <a:gd name="connsiteY0" fmla="*/ 29902 h 369729"/>
                <a:gd name="connsiteX1" fmla="*/ 366073 w 644235"/>
                <a:gd name="connsiteY1" fmla="*/ 6850 h 369729"/>
                <a:gd name="connsiteX2" fmla="*/ 250813 w 644235"/>
                <a:gd name="connsiteY2" fmla="*/ 117500 h 369729"/>
                <a:gd name="connsiteX3" fmla="*/ 44881 w 644235"/>
                <a:gd name="connsiteY3" fmla="*/ 185119 h 369729"/>
                <a:gd name="connsiteX4" fmla="*/ 4924 w 644235"/>
                <a:gd name="connsiteY4" fmla="*/ 306527 h 369729"/>
                <a:gd name="connsiteX5" fmla="*/ 121721 w 644235"/>
                <a:gd name="connsiteY5" fmla="*/ 367999 h 369729"/>
                <a:gd name="connsiteX6" fmla="*/ 298454 w 644235"/>
                <a:gd name="connsiteY6" fmla="*/ 352631 h 369729"/>
                <a:gd name="connsiteX7" fmla="*/ 525901 w 644235"/>
                <a:gd name="connsiteY7" fmla="*/ 351095 h 369729"/>
                <a:gd name="connsiteX8" fmla="*/ 644235 w 644235"/>
                <a:gd name="connsiteY8" fmla="*/ 283475 h 369729"/>
                <a:gd name="connsiteX9" fmla="*/ 438303 w 644235"/>
                <a:gd name="connsiteY9" fmla="*/ 206635 h 369729"/>
                <a:gd name="connsiteX10" fmla="*/ 335337 w 644235"/>
                <a:gd name="connsiteY10" fmla="*/ 232760 h 369729"/>
                <a:gd name="connsiteX11" fmla="*/ 112500 w 644235"/>
                <a:gd name="connsiteY11" fmla="*/ 274254 h 369729"/>
                <a:gd name="connsiteX12" fmla="*/ 184730 w 644235"/>
                <a:gd name="connsiteY12" fmla="*/ 245054 h 369729"/>
                <a:gd name="connsiteX13" fmla="*/ 332264 w 644235"/>
                <a:gd name="connsiteY13" fmla="*/ 226613 h 369729"/>
                <a:gd name="connsiteX14" fmla="*/ 439840 w 644235"/>
                <a:gd name="connsiteY14" fmla="*/ 177435 h 369729"/>
                <a:gd name="connsiteX15" fmla="*/ 453671 w 644235"/>
                <a:gd name="connsiteY15" fmla="*/ 29902 h 369729"/>
                <a:gd name="connsiteX0" fmla="*/ 453671 w 644235"/>
                <a:gd name="connsiteY0" fmla="*/ 29902 h 369729"/>
                <a:gd name="connsiteX1" fmla="*/ 366073 w 644235"/>
                <a:gd name="connsiteY1" fmla="*/ 6850 h 369729"/>
                <a:gd name="connsiteX2" fmla="*/ 250813 w 644235"/>
                <a:gd name="connsiteY2" fmla="*/ 117500 h 369729"/>
                <a:gd name="connsiteX3" fmla="*/ 44881 w 644235"/>
                <a:gd name="connsiteY3" fmla="*/ 185119 h 369729"/>
                <a:gd name="connsiteX4" fmla="*/ 4924 w 644235"/>
                <a:gd name="connsiteY4" fmla="*/ 306527 h 369729"/>
                <a:gd name="connsiteX5" fmla="*/ 121721 w 644235"/>
                <a:gd name="connsiteY5" fmla="*/ 367999 h 369729"/>
                <a:gd name="connsiteX6" fmla="*/ 298454 w 644235"/>
                <a:gd name="connsiteY6" fmla="*/ 352631 h 369729"/>
                <a:gd name="connsiteX7" fmla="*/ 525901 w 644235"/>
                <a:gd name="connsiteY7" fmla="*/ 351095 h 369729"/>
                <a:gd name="connsiteX8" fmla="*/ 644235 w 644235"/>
                <a:gd name="connsiteY8" fmla="*/ 283475 h 369729"/>
                <a:gd name="connsiteX9" fmla="*/ 438303 w 644235"/>
                <a:gd name="connsiteY9" fmla="*/ 206635 h 369729"/>
                <a:gd name="connsiteX10" fmla="*/ 335337 w 644235"/>
                <a:gd name="connsiteY10" fmla="*/ 232760 h 369729"/>
                <a:gd name="connsiteX11" fmla="*/ 112500 w 644235"/>
                <a:gd name="connsiteY11" fmla="*/ 274254 h 369729"/>
                <a:gd name="connsiteX12" fmla="*/ 184730 w 644235"/>
                <a:gd name="connsiteY12" fmla="*/ 245054 h 369729"/>
                <a:gd name="connsiteX13" fmla="*/ 330727 w 644235"/>
                <a:gd name="connsiteY13" fmla="*/ 220466 h 369729"/>
                <a:gd name="connsiteX14" fmla="*/ 439840 w 644235"/>
                <a:gd name="connsiteY14" fmla="*/ 177435 h 369729"/>
                <a:gd name="connsiteX15" fmla="*/ 453671 w 644235"/>
                <a:gd name="connsiteY15" fmla="*/ 29902 h 369729"/>
                <a:gd name="connsiteX0" fmla="*/ 453671 w 644235"/>
                <a:gd name="connsiteY0" fmla="*/ 29902 h 369729"/>
                <a:gd name="connsiteX1" fmla="*/ 366073 w 644235"/>
                <a:gd name="connsiteY1" fmla="*/ 6850 h 369729"/>
                <a:gd name="connsiteX2" fmla="*/ 250813 w 644235"/>
                <a:gd name="connsiteY2" fmla="*/ 117500 h 369729"/>
                <a:gd name="connsiteX3" fmla="*/ 44881 w 644235"/>
                <a:gd name="connsiteY3" fmla="*/ 185119 h 369729"/>
                <a:gd name="connsiteX4" fmla="*/ 4924 w 644235"/>
                <a:gd name="connsiteY4" fmla="*/ 306527 h 369729"/>
                <a:gd name="connsiteX5" fmla="*/ 121721 w 644235"/>
                <a:gd name="connsiteY5" fmla="*/ 367999 h 369729"/>
                <a:gd name="connsiteX6" fmla="*/ 298454 w 644235"/>
                <a:gd name="connsiteY6" fmla="*/ 352631 h 369729"/>
                <a:gd name="connsiteX7" fmla="*/ 525901 w 644235"/>
                <a:gd name="connsiteY7" fmla="*/ 351095 h 369729"/>
                <a:gd name="connsiteX8" fmla="*/ 644235 w 644235"/>
                <a:gd name="connsiteY8" fmla="*/ 283475 h 369729"/>
                <a:gd name="connsiteX9" fmla="*/ 438303 w 644235"/>
                <a:gd name="connsiteY9" fmla="*/ 206635 h 369729"/>
                <a:gd name="connsiteX10" fmla="*/ 335337 w 644235"/>
                <a:gd name="connsiteY10" fmla="*/ 232760 h 369729"/>
                <a:gd name="connsiteX11" fmla="*/ 112500 w 644235"/>
                <a:gd name="connsiteY11" fmla="*/ 274254 h 369729"/>
                <a:gd name="connsiteX12" fmla="*/ 184730 w 644235"/>
                <a:gd name="connsiteY12" fmla="*/ 245054 h 369729"/>
                <a:gd name="connsiteX13" fmla="*/ 330727 w 644235"/>
                <a:gd name="connsiteY13" fmla="*/ 220466 h 369729"/>
                <a:gd name="connsiteX14" fmla="*/ 439840 w 644235"/>
                <a:gd name="connsiteY14" fmla="*/ 177435 h 369729"/>
                <a:gd name="connsiteX15" fmla="*/ 453671 w 644235"/>
                <a:gd name="connsiteY15" fmla="*/ 29902 h 369729"/>
                <a:gd name="connsiteX0" fmla="*/ 453671 w 644235"/>
                <a:gd name="connsiteY0" fmla="*/ 29902 h 369729"/>
                <a:gd name="connsiteX1" fmla="*/ 366073 w 644235"/>
                <a:gd name="connsiteY1" fmla="*/ 6850 h 369729"/>
                <a:gd name="connsiteX2" fmla="*/ 250813 w 644235"/>
                <a:gd name="connsiteY2" fmla="*/ 117500 h 369729"/>
                <a:gd name="connsiteX3" fmla="*/ 44881 w 644235"/>
                <a:gd name="connsiteY3" fmla="*/ 185119 h 369729"/>
                <a:gd name="connsiteX4" fmla="*/ 4924 w 644235"/>
                <a:gd name="connsiteY4" fmla="*/ 306527 h 369729"/>
                <a:gd name="connsiteX5" fmla="*/ 121721 w 644235"/>
                <a:gd name="connsiteY5" fmla="*/ 367999 h 369729"/>
                <a:gd name="connsiteX6" fmla="*/ 298454 w 644235"/>
                <a:gd name="connsiteY6" fmla="*/ 352631 h 369729"/>
                <a:gd name="connsiteX7" fmla="*/ 525901 w 644235"/>
                <a:gd name="connsiteY7" fmla="*/ 351095 h 369729"/>
                <a:gd name="connsiteX8" fmla="*/ 644235 w 644235"/>
                <a:gd name="connsiteY8" fmla="*/ 283475 h 369729"/>
                <a:gd name="connsiteX9" fmla="*/ 438303 w 644235"/>
                <a:gd name="connsiteY9" fmla="*/ 206635 h 369729"/>
                <a:gd name="connsiteX10" fmla="*/ 335337 w 644235"/>
                <a:gd name="connsiteY10" fmla="*/ 232760 h 369729"/>
                <a:gd name="connsiteX11" fmla="*/ 112500 w 644235"/>
                <a:gd name="connsiteY11" fmla="*/ 274254 h 369729"/>
                <a:gd name="connsiteX12" fmla="*/ 184730 w 644235"/>
                <a:gd name="connsiteY12" fmla="*/ 245054 h 369729"/>
                <a:gd name="connsiteX13" fmla="*/ 330727 w 644235"/>
                <a:gd name="connsiteY13" fmla="*/ 220466 h 369729"/>
                <a:gd name="connsiteX14" fmla="*/ 439840 w 644235"/>
                <a:gd name="connsiteY14" fmla="*/ 177435 h 369729"/>
                <a:gd name="connsiteX15" fmla="*/ 453671 w 644235"/>
                <a:gd name="connsiteY15" fmla="*/ 29902 h 369729"/>
                <a:gd name="connsiteX0" fmla="*/ 453671 w 644235"/>
                <a:gd name="connsiteY0" fmla="*/ 29902 h 369729"/>
                <a:gd name="connsiteX1" fmla="*/ 366073 w 644235"/>
                <a:gd name="connsiteY1" fmla="*/ 6850 h 369729"/>
                <a:gd name="connsiteX2" fmla="*/ 250813 w 644235"/>
                <a:gd name="connsiteY2" fmla="*/ 117500 h 369729"/>
                <a:gd name="connsiteX3" fmla="*/ 44881 w 644235"/>
                <a:gd name="connsiteY3" fmla="*/ 185119 h 369729"/>
                <a:gd name="connsiteX4" fmla="*/ 4924 w 644235"/>
                <a:gd name="connsiteY4" fmla="*/ 306527 h 369729"/>
                <a:gd name="connsiteX5" fmla="*/ 121721 w 644235"/>
                <a:gd name="connsiteY5" fmla="*/ 367999 h 369729"/>
                <a:gd name="connsiteX6" fmla="*/ 298454 w 644235"/>
                <a:gd name="connsiteY6" fmla="*/ 352631 h 369729"/>
                <a:gd name="connsiteX7" fmla="*/ 525901 w 644235"/>
                <a:gd name="connsiteY7" fmla="*/ 351095 h 369729"/>
                <a:gd name="connsiteX8" fmla="*/ 644235 w 644235"/>
                <a:gd name="connsiteY8" fmla="*/ 283475 h 369729"/>
                <a:gd name="connsiteX9" fmla="*/ 438303 w 644235"/>
                <a:gd name="connsiteY9" fmla="*/ 206635 h 369729"/>
                <a:gd name="connsiteX10" fmla="*/ 335337 w 644235"/>
                <a:gd name="connsiteY10" fmla="*/ 232760 h 369729"/>
                <a:gd name="connsiteX11" fmla="*/ 112500 w 644235"/>
                <a:gd name="connsiteY11" fmla="*/ 274254 h 369729"/>
                <a:gd name="connsiteX12" fmla="*/ 184730 w 644235"/>
                <a:gd name="connsiteY12" fmla="*/ 245054 h 369729"/>
                <a:gd name="connsiteX13" fmla="*/ 330727 w 644235"/>
                <a:gd name="connsiteY13" fmla="*/ 220466 h 369729"/>
                <a:gd name="connsiteX14" fmla="*/ 439840 w 644235"/>
                <a:gd name="connsiteY14" fmla="*/ 177435 h 369729"/>
                <a:gd name="connsiteX15" fmla="*/ 453671 w 644235"/>
                <a:gd name="connsiteY15" fmla="*/ 29902 h 369729"/>
                <a:gd name="connsiteX0" fmla="*/ 453671 w 644235"/>
                <a:gd name="connsiteY0" fmla="*/ 28778 h 368605"/>
                <a:gd name="connsiteX1" fmla="*/ 366073 w 644235"/>
                <a:gd name="connsiteY1" fmla="*/ 5726 h 368605"/>
                <a:gd name="connsiteX2" fmla="*/ 250813 w 644235"/>
                <a:gd name="connsiteY2" fmla="*/ 116376 h 368605"/>
                <a:gd name="connsiteX3" fmla="*/ 44881 w 644235"/>
                <a:gd name="connsiteY3" fmla="*/ 183995 h 368605"/>
                <a:gd name="connsiteX4" fmla="*/ 4924 w 644235"/>
                <a:gd name="connsiteY4" fmla="*/ 305403 h 368605"/>
                <a:gd name="connsiteX5" fmla="*/ 121721 w 644235"/>
                <a:gd name="connsiteY5" fmla="*/ 366875 h 368605"/>
                <a:gd name="connsiteX6" fmla="*/ 298454 w 644235"/>
                <a:gd name="connsiteY6" fmla="*/ 351507 h 368605"/>
                <a:gd name="connsiteX7" fmla="*/ 525901 w 644235"/>
                <a:gd name="connsiteY7" fmla="*/ 349971 h 368605"/>
                <a:gd name="connsiteX8" fmla="*/ 644235 w 644235"/>
                <a:gd name="connsiteY8" fmla="*/ 282351 h 368605"/>
                <a:gd name="connsiteX9" fmla="*/ 438303 w 644235"/>
                <a:gd name="connsiteY9" fmla="*/ 205511 h 368605"/>
                <a:gd name="connsiteX10" fmla="*/ 335337 w 644235"/>
                <a:gd name="connsiteY10" fmla="*/ 231636 h 368605"/>
                <a:gd name="connsiteX11" fmla="*/ 112500 w 644235"/>
                <a:gd name="connsiteY11" fmla="*/ 273130 h 368605"/>
                <a:gd name="connsiteX12" fmla="*/ 184730 w 644235"/>
                <a:gd name="connsiteY12" fmla="*/ 243930 h 368605"/>
                <a:gd name="connsiteX13" fmla="*/ 330727 w 644235"/>
                <a:gd name="connsiteY13" fmla="*/ 219342 h 368605"/>
                <a:gd name="connsiteX14" fmla="*/ 439840 w 644235"/>
                <a:gd name="connsiteY14" fmla="*/ 176311 h 368605"/>
                <a:gd name="connsiteX15" fmla="*/ 453671 w 644235"/>
                <a:gd name="connsiteY15" fmla="*/ 28778 h 368605"/>
                <a:gd name="connsiteX0" fmla="*/ 453671 w 644235"/>
                <a:gd name="connsiteY0" fmla="*/ 28312 h 368139"/>
                <a:gd name="connsiteX1" fmla="*/ 366073 w 644235"/>
                <a:gd name="connsiteY1" fmla="*/ 5260 h 368139"/>
                <a:gd name="connsiteX2" fmla="*/ 250813 w 644235"/>
                <a:gd name="connsiteY2" fmla="*/ 115910 h 368139"/>
                <a:gd name="connsiteX3" fmla="*/ 44881 w 644235"/>
                <a:gd name="connsiteY3" fmla="*/ 183529 h 368139"/>
                <a:gd name="connsiteX4" fmla="*/ 4924 w 644235"/>
                <a:gd name="connsiteY4" fmla="*/ 304937 h 368139"/>
                <a:gd name="connsiteX5" fmla="*/ 121721 w 644235"/>
                <a:gd name="connsiteY5" fmla="*/ 366409 h 368139"/>
                <a:gd name="connsiteX6" fmla="*/ 298454 w 644235"/>
                <a:gd name="connsiteY6" fmla="*/ 351041 h 368139"/>
                <a:gd name="connsiteX7" fmla="*/ 525901 w 644235"/>
                <a:gd name="connsiteY7" fmla="*/ 349505 h 368139"/>
                <a:gd name="connsiteX8" fmla="*/ 644235 w 644235"/>
                <a:gd name="connsiteY8" fmla="*/ 281885 h 368139"/>
                <a:gd name="connsiteX9" fmla="*/ 438303 w 644235"/>
                <a:gd name="connsiteY9" fmla="*/ 205045 h 368139"/>
                <a:gd name="connsiteX10" fmla="*/ 335337 w 644235"/>
                <a:gd name="connsiteY10" fmla="*/ 231170 h 368139"/>
                <a:gd name="connsiteX11" fmla="*/ 112500 w 644235"/>
                <a:gd name="connsiteY11" fmla="*/ 272664 h 368139"/>
                <a:gd name="connsiteX12" fmla="*/ 184730 w 644235"/>
                <a:gd name="connsiteY12" fmla="*/ 243464 h 368139"/>
                <a:gd name="connsiteX13" fmla="*/ 330727 w 644235"/>
                <a:gd name="connsiteY13" fmla="*/ 218876 h 368139"/>
                <a:gd name="connsiteX14" fmla="*/ 439840 w 644235"/>
                <a:gd name="connsiteY14" fmla="*/ 175845 h 368139"/>
                <a:gd name="connsiteX15" fmla="*/ 453671 w 644235"/>
                <a:gd name="connsiteY15" fmla="*/ 28312 h 368139"/>
                <a:gd name="connsiteX0" fmla="*/ 453671 w 644235"/>
                <a:gd name="connsiteY0" fmla="*/ 39666 h 379493"/>
                <a:gd name="connsiteX1" fmla="*/ 366073 w 644235"/>
                <a:gd name="connsiteY1" fmla="*/ 16614 h 379493"/>
                <a:gd name="connsiteX2" fmla="*/ 250813 w 644235"/>
                <a:gd name="connsiteY2" fmla="*/ 127264 h 379493"/>
                <a:gd name="connsiteX3" fmla="*/ 44881 w 644235"/>
                <a:gd name="connsiteY3" fmla="*/ 194883 h 379493"/>
                <a:gd name="connsiteX4" fmla="*/ 4924 w 644235"/>
                <a:gd name="connsiteY4" fmla="*/ 316291 h 379493"/>
                <a:gd name="connsiteX5" fmla="*/ 121721 w 644235"/>
                <a:gd name="connsiteY5" fmla="*/ 377763 h 379493"/>
                <a:gd name="connsiteX6" fmla="*/ 298454 w 644235"/>
                <a:gd name="connsiteY6" fmla="*/ 362395 h 379493"/>
                <a:gd name="connsiteX7" fmla="*/ 525901 w 644235"/>
                <a:gd name="connsiteY7" fmla="*/ 360859 h 379493"/>
                <a:gd name="connsiteX8" fmla="*/ 644235 w 644235"/>
                <a:gd name="connsiteY8" fmla="*/ 293239 h 379493"/>
                <a:gd name="connsiteX9" fmla="*/ 438303 w 644235"/>
                <a:gd name="connsiteY9" fmla="*/ 216399 h 379493"/>
                <a:gd name="connsiteX10" fmla="*/ 335337 w 644235"/>
                <a:gd name="connsiteY10" fmla="*/ 242524 h 379493"/>
                <a:gd name="connsiteX11" fmla="*/ 112500 w 644235"/>
                <a:gd name="connsiteY11" fmla="*/ 284018 h 379493"/>
                <a:gd name="connsiteX12" fmla="*/ 184730 w 644235"/>
                <a:gd name="connsiteY12" fmla="*/ 254818 h 379493"/>
                <a:gd name="connsiteX13" fmla="*/ 330727 w 644235"/>
                <a:gd name="connsiteY13" fmla="*/ 230230 h 379493"/>
                <a:gd name="connsiteX14" fmla="*/ 439840 w 644235"/>
                <a:gd name="connsiteY14" fmla="*/ 187199 h 379493"/>
                <a:gd name="connsiteX15" fmla="*/ 453671 w 644235"/>
                <a:gd name="connsiteY15" fmla="*/ 39666 h 379493"/>
                <a:gd name="connsiteX0" fmla="*/ 453671 w 644235"/>
                <a:gd name="connsiteY0" fmla="*/ 39666 h 379493"/>
                <a:gd name="connsiteX1" fmla="*/ 366073 w 644235"/>
                <a:gd name="connsiteY1" fmla="*/ 16614 h 379493"/>
                <a:gd name="connsiteX2" fmla="*/ 250813 w 644235"/>
                <a:gd name="connsiteY2" fmla="*/ 127264 h 379493"/>
                <a:gd name="connsiteX3" fmla="*/ 44881 w 644235"/>
                <a:gd name="connsiteY3" fmla="*/ 194883 h 379493"/>
                <a:gd name="connsiteX4" fmla="*/ 4924 w 644235"/>
                <a:gd name="connsiteY4" fmla="*/ 316291 h 379493"/>
                <a:gd name="connsiteX5" fmla="*/ 121721 w 644235"/>
                <a:gd name="connsiteY5" fmla="*/ 377763 h 379493"/>
                <a:gd name="connsiteX6" fmla="*/ 298454 w 644235"/>
                <a:gd name="connsiteY6" fmla="*/ 362395 h 379493"/>
                <a:gd name="connsiteX7" fmla="*/ 525901 w 644235"/>
                <a:gd name="connsiteY7" fmla="*/ 360859 h 379493"/>
                <a:gd name="connsiteX8" fmla="*/ 644235 w 644235"/>
                <a:gd name="connsiteY8" fmla="*/ 293239 h 379493"/>
                <a:gd name="connsiteX9" fmla="*/ 438303 w 644235"/>
                <a:gd name="connsiteY9" fmla="*/ 216399 h 379493"/>
                <a:gd name="connsiteX10" fmla="*/ 335337 w 644235"/>
                <a:gd name="connsiteY10" fmla="*/ 242524 h 379493"/>
                <a:gd name="connsiteX11" fmla="*/ 112500 w 644235"/>
                <a:gd name="connsiteY11" fmla="*/ 284018 h 379493"/>
                <a:gd name="connsiteX12" fmla="*/ 184730 w 644235"/>
                <a:gd name="connsiteY12" fmla="*/ 254818 h 379493"/>
                <a:gd name="connsiteX13" fmla="*/ 330727 w 644235"/>
                <a:gd name="connsiteY13" fmla="*/ 230230 h 379493"/>
                <a:gd name="connsiteX14" fmla="*/ 439840 w 644235"/>
                <a:gd name="connsiteY14" fmla="*/ 187199 h 379493"/>
                <a:gd name="connsiteX15" fmla="*/ 453671 w 644235"/>
                <a:gd name="connsiteY15" fmla="*/ 39666 h 379493"/>
                <a:gd name="connsiteX0" fmla="*/ 453671 w 644235"/>
                <a:gd name="connsiteY0" fmla="*/ 23147 h 362974"/>
                <a:gd name="connsiteX1" fmla="*/ 366073 w 644235"/>
                <a:gd name="connsiteY1" fmla="*/ 95 h 362974"/>
                <a:gd name="connsiteX2" fmla="*/ 250813 w 644235"/>
                <a:gd name="connsiteY2" fmla="*/ 110745 h 362974"/>
                <a:gd name="connsiteX3" fmla="*/ 44881 w 644235"/>
                <a:gd name="connsiteY3" fmla="*/ 178364 h 362974"/>
                <a:gd name="connsiteX4" fmla="*/ 4924 w 644235"/>
                <a:gd name="connsiteY4" fmla="*/ 299772 h 362974"/>
                <a:gd name="connsiteX5" fmla="*/ 121721 w 644235"/>
                <a:gd name="connsiteY5" fmla="*/ 361244 h 362974"/>
                <a:gd name="connsiteX6" fmla="*/ 298454 w 644235"/>
                <a:gd name="connsiteY6" fmla="*/ 345876 h 362974"/>
                <a:gd name="connsiteX7" fmla="*/ 525901 w 644235"/>
                <a:gd name="connsiteY7" fmla="*/ 344340 h 362974"/>
                <a:gd name="connsiteX8" fmla="*/ 644235 w 644235"/>
                <a:gd name="connsiteY8" fmla="*/ 276720 h 362974"/>
                <a:gd name="connsiteX9" fmla="*/ 438303 w 644235"/>
                <a:gd name="connsiteY9" fmla="*/ 199880 h 362974"/>
                <a:gd name="connsiteX10" fmla="*/ 335337 w 644235"/>
                <a:gd name="connsiteY10" fmla="*/ 226005 h 362974"/>
                <a:gd name="connsiteX11" fmla="*/ 112500 w 644235"/>
                <a:gd name="connsiteY11" fmla="*/ 267499 h 362974"/>
                <a:gd name="connsiteX12" fmla="*/ 184730 w 644235"/>
                <a:gd name="connsiteY12" fmla="*/ 238299 h 362974"/>
                <a:gd name="connsiteX13" fmla="*/ 330727 w 644235"/>
                <a:gd name="connsiteY13" fmla="*/ 213711 h 362974"/>
                <a:gd name="connsiteX14" fmla="*/ 439840 w 644235"/>
                <a:gd name="connsiteY14" fmla="*/ 170680 h 362974"/>
                <a:gd name="connsiteX15" fmla="*/ 453671 w 644235"/>
                <a:gd name="connsiteY15" fmla="*/ 23147 h 362974"/>
                <a:gd name="connsiteX0" fmla="*/ 444451 w 644235"/>
                <a:gd name="connsiteY0" fmla="*/ 45857 h 362899"/>
                <a:gd name="connsiteX1" fmla="*/ 366073 w 644235"/>
                <a:gd name="connsiteY1" fmla="*/ 20 h 362899"/>
                <a:gd name="connsiteX2" fmla="*/ 250813 w 644235"/>
                <a:gd name="connsiteY2" fmla="*/ 110670 h 362899"/>
                <a:gd name="connsiteX3" fmla="*/ 44881 w 644235"/>
                <a:gd name="connsiteY3" fmla="*/ 178289 h 362899"/>
                <a:gd name="connsiteX4" fmla="*/ 4924 w 644235"/>
                <a:gd name="connsiteY4" fmla="*/ 299697 h 362899"/>
                <a:gd name="connsiteX5" fmla="*/ 121721 w 644235"/>
                <a:gd name="connsiteY5" fmla="*/ 361169 h 362899"/>
                <a:gd name="connsiteX6" fmla="*/ 298454 w 644235"/>
                <a:gd name="connsiteY6" fmla="*/ 345801 h 362899"/>
                <a:gd name="connsiteX7" fmla="*/ 525901 w 644235"/>
                <a:gd name="connsiteY7" fmla="*/ 344265 h 362899"/>
                <a:gd name="connsiteX8" fmla="*/ 644235 w 644235"/>
                <a:gd name="connsiteY8" fmla="*/ 276645 h 362899"/>
                <a:gd name="connsiteX9" fmla="*/ 438303 w 644235"/>
                <a:gd name="connsiteY9" fmla="*/ 199805 h 362899"/>
                <a:gd name="connsiteX10" fmla="*/ 335337 w 644235"/>
                <a:gd name="connsiteY10" fmla="*/ 225930 h 362899"/>
                <a:gd name="connsiteX11" fmla="*/ 112500 w 644235"/>
                <a:gd name="connsiteY11" fmla="*/ 267424 h 362899"/>
                <a:gd name="connsiteX12" fmla="*/ 184730 w 644235"/>
                <a:gd name="connsiteY12" fmla="*/ 238224 h 362899"/>
                <a:gd name="connsiteX13" fmla="*/ 330727 w 644235"/>
                <a:gd name="connsiteY13" fmla="*/ 213636 h 362899"/>
                <a:gd name="connsiteX14" fmla="*/ 439840 w 644235"/>
                <a:gd name="connsiteY14" fmla="*/ 170605 h 362899"/>
                <a:gd name="connsiteX15" fmla="*/ 444451 w 644235"/>
                <a:gd name="connsiteY15" fmla="*/ 45857 h 362899"/>
                <a:gd name="connsiteX0" fmla="*/ 462892 w 644235"/>
                <a:gd name="connsiteY0" fmla="*/ 58666 h 362893"/>
                <a:gd name="connsiteX1" fmla="*/ 366073 w 644235"/>
                <a:gd name="connsiteY1" fmla="*/ 14 h 362893"/>
                <a:gd name="connsiteX2" fmla="*/ 250813 w 644235"/>
                <a:gd name="connsiteY2" fmla="*/ 110664 h 362893"/>
                <a:gd name="connsiteX3" fmla="*/ 44881 w 644235"/>
                <a:gd name="connsiteY3" fmla="*/ 178283 h 362893"/>
                <a:gd name="connsiteX4" fmla="*/ 4924 w 644235"/>
                <a:gd name="connsiteY4" fmla="*/ 299691 h 362893"/>
                <a:gd name="connsiteX5" fmla="*/ 121721 w 644235"/>
                <a:gd name="connsiteY5" fmla="*/ 361163 h 362893"/>
                <a:gd name="connsiteX6" fmla="*/ 298454 w 644235"/>
                <a:gd name="connsiteY6" fmla="*/ 345795 h 362893"/>
                <a:gd name="connsiteX7" fmla="*/ 525901 w 644235"/>
                <a:gd name="connsiteY7" fmla="*/ 344259 h 362893"/>
                <a:gd name="connsiteX8" fmla="*/ 644235 w 644235"/>
                <a:gd name="connsiteY8" fmla="*/ 276639 h 362893"/>
                <a:gd name="connsiteX9" fmla="*/ 438303 w 644235"/>
                <a:gd name="connsiteY9" fmla="*/ 199799 h 362893"/>
                <a:gd name="connsiteX10" fmla="*/ 335337 w 644235"/>
                <a:gd name="connsiteY10" fmla="*/ 225924 h 362893"/>
                <a:gd name="connsiteX11" fmla="*/ 112500 w 644235"/>
                <a:gd name="connsiteY11" fmla="*/ 267418 h 362893"/>
                <a:gd name="connsiteX12" fmla="*/ 184730 w 644235"/>
                <a:gd name="connsiteY12" fmla="*/ 238218 h 362893"/>
                <a:gd name="connsiteX13" fmla="*/ 330727 w 644235"/>
                <a:gd name="connsiteY13" fmla="*/ 213630 h 362893"/>
                <a:gd name="connsiteX14" fmla="*/ 439840 w 644235"/>
                <a:gd name="connsiteY14" fmla="*/ 170599 h 362893"/>
                <a:gd name="connsiteX15" fmla="*/ 462892 w 644235"/>
                <a:gd name="connsiteY15" fmla="*/ 58666 h 362893"/>
                <a:gd name="connsiteX0" fmla="*/ 462892 w 644235"/>
                <a:gd name="connsiteY0" fmla="*/ 58666 h 362893"/>
                <a:gd name="connsiteX1" fmla="*/ 366073 w 644235"/>
                <a:gd name="connsiteY1" fmla="*/ 14 h 362893"/>
                <a:gd name="connsiteX2" fmla="*/ 250813 w 644235"/>
                <a:gd name="connsiteY2" fmla="*/ 110664 h 362893"/>
                <a:gd name="connsiteX3" fmla="*/ 44881 w 644235"/>
                <a:gd name="connsiteY3" fmla="*/ 178283 h 362893"/>
                <a:gd name="connsiteX4" fmla="*/ 4924 w 644235"/>
                <a:gd name="connsiteY4" fmla="*/ 299691 h 362893"/>
                <a:gd name="connsiteX5" fmla="*/ 121721 w 644235"/>
                <a:gd name="connsiteY5" fmla="*/ 361163 h 362893"/>
                <a:gd name="connsiteX6" fmla="*/ 298454 w 644235"/>
                <a:gd name="connsiteY6" fmla="*/ 345795 h 362893"/>
                <a:gd name="connsiteX7" fmla="*/ 525901 w 644235"/>
                <a:gd name="connsiteY7" fmla="*/ 344259 h 362893"/>
                <a:gd name="connsiteX8" fmla="*/ 644235 w 644235"/>
                <a:gd name="connsiteY8" fmla="*/ 276639 h 362893"/>
                <a:gd name="connsiteX9" fmla="*/ 438303 w 644235"/>
                <a:gd name="connsiteY9" fmla="*/ 199799 h 362893"/>
                <a:gd name="connsiteX10" fmla="*/ 335337 w 644235"/>
                <a:gd name="connsiteY10" fmla="*/ 225924 h 362893"/>
                <a:gd name="connsiteX11" fmla="*/ 112500 w 644235"/>
                <a:gd name="connsiteY11" fmla="*/ 267418 h 362893"/>
                <a:gd name="connsiteX12" fmla="*/ 184730 w 644235"/>
                <a:gd name="connsiteY12" fmla="*/ 238218 h 362893"/>
                <a:gd name="connsiteX13" fmla="*/ 330727 w 644235"/>
                <a:gd name="connsiteY13" fmla="*/ 213630 h 362893"/>
                <a:gd name="connsiteX14" fmla="*/ 452135 w 644235"/>
                <a:gd name="connsiteY14" fmla="*/ 164903 h 362893"/>
                <a:gd name="connsiteX15" fmla="*/ 462892 w 644235"/>
                <a:gd name="connsiteY15" fmla="*/ 58666 h 362893"/>
                <a:gd name="connsiteX0" fmla="*/ 462892 w 644235"/>
                <a:gd name="connsiteY0" fmla="*/ 58666 h 362893"/>
                <a:gd name="connsiteX1" fmla="*/ 366073 w 644235"/>
                <a:gd name="connsiteY1" fmla="*/ 14 h 362893"/>
                <a:gd name="connsiteX2" fmla="*/ 250813 w 644235"/>
                <a:gd name="connsiteY2" fmla="*/ 110664 h 362893"/>
                <a:gd name="connsiteX3" fmla="*/ 44881 w 644235"/>
                <a:gd name="connsiteY3" fmla="*/ 178283 h 362893"/>
                <a:gd name="connsiteX4" fmla="*/ 4924 w 644235"/>
                <a:gd name="connsiteY4" fmla="*/ 299691 h 362893"/>
                <a:gd name="connsiteX5" fmla="*/ 121721 w 644235"/>
                <a:gd name="connsiteY5" fmla="*/ 361163 h 362893"/>
                <a:gd name="connsiteX6" fmla="*/ 298454 w 644235"/>
                <a:gd name="connsiteY6" fmla="*/ 345795 h 362893"/>
                <a:gd name="connsiteX7" fmla="*/ 525901 w 644235"/>
                <a:gd name="connsiteY7" fmla="*/ 344259 h 362893"/>
                <a:gd name="connsiteX8" fmla="*/ 644235 w 644235"/>
                <a:gd name="connsiteY8" fmla="*/ 276639 h 362893"/>
                <a:gd name="connsiteX9" fmla="*/ 438303 w 644235"/>
                <a:gd name="connsiteY9" fmla="*/ 199799 h 362893"/>
                <a:gd name="connsiteX10" fmla="*/ 335337 w 644235"/>
                <a:gd name="connsiteY10" fmla="*/ 225924 h 362893"/>
                <a:gd name="connsiteX11" fmla="*/ 112500 w 644235"/>
                <a:gd name="connsiteY11" fmla="*/ 267418 h 362893"/>
                <a:gd name="connsiteX12" fmla="*/ 184730 w 644235"/>
                <a:gd name="connsiteY12" fmla="*/ 238218 h 362893"/>
                <a:gd name="connsiteX13" fmla="*/ 330727 w 644235"/>
                <a:gd name="connsiteY13" fmla="*/ 213630 h 362893"/>
                <a:gd name="connsiteX14" fmla="*/ 452135 w 644235"/>
                <a:gd name="connsiteY14" fmla="*/ 164903 h 362893"/>
                <a:gd name="connsiteX15" fmla="*/ 462892 w 644235"/>
                <a:gd name="connsiteY15" fmla="*/ 58666 h 362893"/>
                <a:gd name="connsiteX0" fmla="*/ 462892 w 644235"/>
                <a:gd name="connsiteY0" fmla="*/ 58666 h 362893"/>
                <a:gd name="connsiteX1" fmla="*/ 366073 w 644235"/>
                <a:gd name="connsiteY1" fmla="*/ 14 h 362893"/>
                <a:gd name="connsiteX2" fmla="*/ 250813 w 644235"/>
                <a:gd name="connsiteY2" fmla="*/ 110664 h 362893"/>
                <a:gd name="connsiteX3" fmla="*/ 44881 w 644235"/>
                <a:gd name="connsiteY3" fmla="*/ 178283 h 362893"/>
                <a:gd name="connsiteX4" fmla="*/ 4924 w 644235"/>
                <a:gd name="connsiteY4" fmla="*/ 299691 h 362893"/>
                <a:gd name="connsiteX5" fmla="*/ 121721 w 644235"/>
                <a:gd name="connsiteY5" fmla="*/ 361163 h 362893"/>
                <a:gd name="connsiteX6" fmla="*/ 298454 w 644235"/>
                <a:gd name="connsiteY6" fmla="*/ 345795 h 362893"/>
                <a:gd name="connsiteX7" fmla="*/ 525901 w 644235"/>
                <a:gd name="connsiteY7" fmla="*/ 344259 h 362893"/>
                <a:gd name="connsiteX8" fmla="*/ 644235 w 644235"/>
                <a:gd name="connsiteY8" fmla="*/ 276639 h 362893"/>
                <a:gd name="connsiteX9" fmla="*/ 438303 w 644235"/>
                <a:gd name="connsiteY9" fmla="*/ 199799 h 362893"/>
                <a:gd name="connsiteX10" fmla="*/ 335337 w 644235"/>
                <a:gd name="connsiteY10" fmla="*/ 225924 h 362893"/>
                <a:gd name="connsiteX11" fmla="*/ 112500 w 644235"/>
                <a:gd name="connsiteY11" fmla="*/ 267418 h 362893"/>
                <a:gd name="connsiteX12" fmla="*/ 190877 w 644235"/>
                <a:gd name="connsiteY12" fmla="*/ 248186 h 362893"/>
                <a:gd name="connsiteX13" fmla="*/ 330727 w 644235"/>
                <a:gd name="connsiteY13" fmla="*/ 213630 h 362893"/>
                <a:gd name="connsiteX14" fmla="*/ 452135 w 644235"/>
                <a:gd name="connsiteY14" fmla="*/ 164903 h 362893"/>
                <a:gd name="connsiteX15" fmla="*/ 462892 w 644235"/>
                <a:gd name="connsiteY15" fmla="*/ 58666 h 362893"/>
                <a:gd name="connsiteX0" fmla="*/ 462892 w 619646"/>
                <a:gd name="connsiteY0" fmla="*/ 58666 h 362893"/>
                <a:gd name="connsiteX1" fmla="*/ 366073 w 619646"/>
                <a:gd name="connsiteY1" fmla="*/ 14 h 362893"/>
                <a:gd name="connsiteX2" fmla="*/ 250813 w 619646"/>
                <a:gd name="connsiteY2" fmla="*/ 110664 h 362893"/>
                <a:gd name="connsiteX3" fmla="*/ 44881 w 619646"/>
                <a:gd name="connsiteY3" fmla="*/ 178283 h 362893"/>
                <a:gd name="connsiteX4" fmla="*/ 4924 w 619646"/>
                <a:gd name="connsiteY4" fmla="*/ 299691 h 362893"/>
                <a:gd name="connsiteX5" fmla="*/ 121721 w 619646"/>
                <a:gd name="connsiteY5" fmla="*/ 361163 h 362893"/>
                <a:gd name="connsiteX6" fmla="*/ 298454 w 619646"/>
                <a:gd name="connsiteY6" fmla="*/ 345795 h 362893"/>
                <a:gd name="connsiteX7" fmla="*/ 525901 w 619646"/>
                <a:gd name="connsiteY7" fmla="*/ 344259 h 362893"/>
                <a:gd name="connsiteX8" fmla="*/ 619646 w 619646"/>
                <a:gd name="connsiteY8" fmla="*/ 305119 h 362893"/>
                <a:gd name="connsiteX9" fmla="*/ 438303 w 619646"/>
                <a:gd name="connsiteY9" fmla="*/ 199799 h 362893"/>
                <a:gd name="connsiteX10" fmla="*/ 335337 w 619646"/>
                <a:gd name="connsiteY10" fmla="*/ 225924 h 362893"/>
                <a:gd name="connsiteX11" fmla="*/ 112500 w 619646"/>
                <a:gd name="connsiteY11" fmla="*/ 267418 h 362893"/>
                <a:gd name="connsiteX12" fmla="*/ 190877 w 619646"/>
                <a:gd name="connsiteY12" fmla="*/ 248186 h 362893"/>
                <a:gd name="connsiteX13" fmla="*/ 330727 w 619646"/>
                <a:gd name="connsiteY13" fmla="*/ 213630 h 362893"/>
                <a:gd name="connsiteX14" fmla="*/ 452135 w 619646"/>
                <a:gd name="connsiteY14" fmla="*/ 164903 h 362893"/>
                <a:gd name="connsiteX15" fmla="*/ 462892 w 619646"/>
                <a:gd name="connsiteY15" fmla="*/ 58666 h 362893"/>
                <a:gd name="connsiteX0" fmla="*/ 462892 w 619646"/>
                <a:gd name="connsiteY0" fmla="*/ 58666 h 362893"/>
                <a:gd name="connsiteX1" fmla="*/ 366073 w 619646"/>
                <a:gd name="connsiteY1" fmla="*/ 14 h 362893"/>
                <a:gd name="connsiteX2" fmla="*/ 250813 w 619646"/>
                <a:gd name="connsiteY2" fmla="*/ 110664 h 362893"/>
                <a:gd name="connsiteX3" fmla="*/ 44881 w 619646"/>
                <a:gd name="connsiteY3" fmla="*/ 178283 h 362893"/>
                <a:gd name="connsiteX4" fmla="*/ 4924 w 619646"/>
                <a:gd name="connsiteY4" fmla="*/ 299691 h 362893"/>
                <a:gd name="connsiteX5" fmla="*/ 121721 w 619646"/>
                <a:gd name="connsiteY5" fmla="*/ 361163 h 362893"/>
                <a:gd name="connsiteX6" fmla="*/ 298454 w 619646"/>
                <a:gd name="connsiteY6" fmla="*/ 345795 h 362893"/>
                <a:gd name="connsiteX7" fmla="*/ 525901 w 619646"/>
                <a:gd name="connsiteY7" fmla="*/ 344259 h 362893"/>
                <a:gd name="connsiteX8" fmla="*/ 619646 w 619646"/>
                <a:gd name="connsiteY8" fmla="*/ 305119 h 362893"/>
                <a:gd name="connsiteX9" fmla="*/ 458281 w 619646"/>
                <a:gd name="connsiteY9" fmla="*/ 189831 h 362893"/>
                <a:gd name="connsiteX10" fmla="*/ 335337 w 619646"/>
                <a:gd name="connsiteY10" fmla="*/ 225924 h 362893"/>
                <a:gd name="connsiteX11" fmla="*/ 112500 w 619646"/>
                <a:gd name="connsiteY11" fmla="*/ 267418 h 362893"/>
                <a:gd name="connsiteX12" fmla="*/ 190877 w 619646"/>
                <a:gd name="connsiteY12" fmla="*/ 248186 h 362893"/>
                <a:gd name="connsiteX13" fmla="*/ 330727 w 619646"/>
                <a:gd name="connsiteY13" fmla="*/ 213630 h 362893"/>
                <a:gd name="connsiteX14" fmla="*/ 452135 w 619646"/>
                <a:gd name="connsiteY14" fmla="*/ 164903 h 362893"/>
                <a:gd name="connsiteX15" fmla="*/ 462892 w 619646"/>
                <a:gd name="connsiteY15" fmla="*/ 58666 h 362893"/>
                <a:gd name="connsiteX0" fmla="*/ 462892 w 619646"/>
                <a:gd name="connsiteY0" fmla="*/ 58666 h 362893"/>
                <a:gd name="connsiteX1" fmla="*/ 366073 w 619646"/>
                <a:gd name="connsiteY1" fmla="*/ 14 h 362893"/>
                <a:gd name="connsiteX2" fmla="*/ 250813 w 619646"/>
                <a:gd name="connsiteY2" fmla="*/ 110664 h 362893"/>
                <a:gd name="connsiteX3" fmla="*/ 44881 w 619646"/>
                <a:gd name="connsiteY3" fmla="*/ 178283 h 362893"/>
                <a:gd name="connsiteX4" fmla="*/ 4924 w 619646"/>
                <a:gd name="connsiteY4" fmla="*/ 299691 h 362893"/>
                <a:gd name="connsiteX5" fmla="*/ 121721 w 619646"/>
                <a:gd name="connsiteY5" fmla="*/ 361163 h 362893"/>
                <a:gd name="connsiteX6" fmla="*/ 298454 w 619646"/>
                <a:gd name="connsiteY6" fmla="*/ 345795 h 362893"/>
                <a:gd name="connsiteX7" fmla="*/ 525901 w 619646"/>
                <a:gd name="connsiteY7" fmla="*/ 344259 h 362893"/>
                <a:gd name="connsiteX8" fmla="*/ 619646 w 619646"/>
                <a:gd name="connsiteY8" fmla="*/ 305119 h 362893"/>
                <a:gd name="connsiteX9" fmla="*/ 458281 w 619646"/>
                <a:gd name="connsiteY9" fmla="*/ 189831 h 362893"/>
                <a:gd name="connsiteX10" fmla="*/ 335337 w 619646"/>
                <a:gd name="connsiteY10" fmla="*/ 225924 h 362893"/>
                <a:gd name="connsiteX11" fmla="*/ 112500 w 619646"/>
                <a:gd name="connsiteY11" fmla="*/ 267418 h 362893"/>
                <a:gd name="connsiteX12" fmla="*/ 190877 w 619646"/>
                <a:gd name="connsiteY12" fmla="*/ 248186 h 362893"/>
                <a:gd name="connsiteX13" fmla="*/ 330727 w 619646"/>
                <a:gd name="connsiteY13" fmla="*/ 213630 h 362893"/>
                <a:gd name="connsiteX14" fmla="*/ 452135 w 619646"/>
                <a:gd name="connsiteY14" fmla="*/ 164903 h 362893"/>
                <a:gd name="connsiteX15" fmla="*/ 462892 w 619646"/>
                <a:gd name="connsiteY15" fmla="*/ 58666 h 362893"/>
                <a:gd name="connsiteX0" fmla="*/ 462892 w 619646"/>
                <a:gd name="connsiteY0" fmla="*/ 58666 h 362893"/>
                <a:gd name="connsiteX1" fmla="*/ 366073 w 619646"/>
                <a:gd name="connsiteY1" fmla="*/ 14 h 362893"/>
                <a:gd name="connsiteX2" fmla="*/ 250813 w 619646"/>
                <a:gd name="connsiteY2" fmla="*/ 110664 h 362893"/>
                <a:gd name="connsiteX3" fmla="*/ 44881 w 619646"/>
                <a:gd name="connsiteY3" fmla="*/ 178283 h 362893"/>
                <a:gd name="connsiteX4" fmla="*/ 4924 w 619646"/>
                <a:gd name="connsiteY4" fmla="*/ 299691 h 362893"/>
                <a:gd name="connsiteX5" fmla="*/ 121721 w 619646"/>
                <a:gd name="connsiteY5" fmla="*/ 361163 h 362893"/>
                <a:gd name="connsiteX6" fmla="*/ 298454 w 619646"/>
                <a:gd name="connsiteY6" fmla="*/ 345795 h 362893"/>
                <a:gd name="connsiteX7" fmla="*/ 525901 w 619646"/>
                <a:gd name="connsiteY7" fmla="*/ 344259 h 362893"/>
                <a:gd name="connsiteX8" fmla="*/ 619646 w 619646"/>
                <a:gd name="connsiteY8" fmla="*/ 305119 h 362893"/>
                <a:gd name="connsiteX9" fmla="*/ 458281 w 619646"/>
                <a:gd name="connsiteY9" fmla="*/ 189831 h 362893"/>
                <a:gd name="connsiteX10" fmla="*/ 335337 w 619646"/>
                <a:gd name="connsiteY10" fmla="*/ 225924 h 362893"/>
                <a:gd name="connsiteX11" fmla="*/ 112500 w 619646"/>
                <a:gd name="connsiteY11" fmla="*/ 267418 h 362893"/>
                <a:gd name="connsiteX12" fmla="*/ 190877 w 619646"/>
                <a:gd name="connsiteY12" fmla="*/ 248186 h 362893"/>
                <a:gd name="connsiteX13" fmla="*/ 330727 w 619646"/>
                <a:gd name="connsiteY13" fmla="*/ 213630 h 362893"/>
                <a:gd name="connsiteX14" fmla="*/ 452135 w 619646"/>
                <a:gd name="connsiteY14" fmla="*/ 164903 h 362893"/>
                <a:gd name="connsiteX15" fmla="*/ 462892 w 619646"/>
                <a:gd name="connsiteY15" fmla="*/ 58666 h 362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619646" h="362893">
                  <a:moveTo>
                    <a:pt x="462892" y="58666"/>
                  </a:moveTo>
                  <a:cubicBezTo>
                    <a:pt x="432157" y="39457"/>
                    <a:pt x="398346" y="-838"/>
                    <a:pt x="366073" y="14"/>
                  </a:cubicBezTo>
                  <a:cubicBezTo>
                    <a:pt x="341484" y="40739"/>
                    <a:pt x="304345" y="80952"/>
                    <a:pt x="250813" y="110664"/>
                  </a:cubicBezTo>
                  <a:cubicBezTo>
                    <a:pt x="197281" y="140376"/>
                    <a:pt x="85862" y="146779"/>
                    <a:pt x="44881" y="178283"/>
                  </a:cubicBezTo>
                  <a:cubicBezTo>
                    <a:pt x="3900" y="209787"/>
                    <a:pt x="-7883" y="269211"/>
                    <a:pt x="4924" y="299691"/>
                  </a:cubicBezTo>
                  <a:cubicBezTo>
                    <a:pt x="17731" y="330171"/>
                    <a:pt x="72799" y="353479"/>
                    <a:pt x="121721" y="361163"/>
                  </a:cubicBezTo>
                  <a:cubicBezTo>
                    <a:pt x="170643" y="368847"/>
                    <a:pt x="231091" y="348612"/>
                    <a:pt x="298454" y="345795"/>
                  </a:cubicBezTo>
                  <a:cubicBezTo>
                    <a:pt x="365817" y="342978"/>
                    <a:pt x="472369" y="351038"/>
                    <a:pt x="525901" y="344259"/>
                  </a:cubicBezTo>
                  <a:cubicBezTo>
                    <a:pt x="579433" y="337480"/>
                    <a:pt x="586605" y="336880"/>
                    <a:pt x="619646" y="305119"/>
                  </a:cubicBezTo>
                  <a:cubicBezTo>
                    <a:pt x="555868" y="278687"/>
                    <a:pt x="496446" y="221543"/>
                    <a:pt x="458281" y="189831"/>
                  </a:cubicBezTo>
                  <a:cubicBezTo>
                    <a:pt x="420116" y="158119"/>
                    <a:pt x="392967" y="212993"/>
                    <a:pt x="335337" y="225924"/>
                  </a:cubicBezTo>
                  <a:cubicBezTo>
                    <a:pt x="277707" y="238855"/>
                    <a:pt x="136577" y="263708"/>
                    <a:pt x="112500" y="267418"/>
                  </a:cubicBezTo>
                  <a:cubicBezTo>
                    <a:pt x="88423" y="271128"/>
                    <a:pt x="154506" y="257151"/>
                    <a:pt x="190877" y="248186"/>
                  </a:cubicBezTo>
                  <a:cubicBezTo>
                    <a:pt x="227248" y="239221"/>
                    <a:pt x="287697" y="221826"/>
                    <a:pt x="330727" y="213630"/>
                  </a:cubicBezTo>
                  <a:cubicBezTo>
                    <a:pt x="373757" y="205434"/>
                    <a:pt x="413203" y="190260"/>
                    <a:pt x="452135" y="164903"/>
                  </a:cubicBezTo>
                  <a:cubicBezTo>
                    <a:pt x="448037" y="131862"/>
                    <a:pt x="438303" y="99054"/>
                    <a:pt x="462892" y="58666"/>
                  </a:cubicBezTo>
                  <a:close/>
                </a:path>
              </a:pathLst>
            </a:custGeom>
            <a:gradFill>
              <a:gsLst>
                <a:gs pos="0">
                  <a:srgbClr val="FED8AE"/>
                </a:gs>
                <a:gs pos="82000">
                  <a:srgbClr val="EF7F6A"/>
                </a:gs>
              </a:gsLst>
              <a:path path="circle">
                <a:fillToRect l="50000" t="50000" r="50000" b="50000"/>
              </a:path>
            </a:gradFill>
            <a:ln w="3175">
              <a:solidFill>
                <a:srgbClr val="F1856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sp>
        <p:nvSpPr>
          <p:cNvPr id="140" name="TextBox 139">
            <a:extLst>
              <a:ext uri="{FF2B5EF4-FFF2-40B4-BE49-F238E27FC236}">
                <a16:creationId xmlns:a16="http://schemas.microsoft.com/office/drawing/2014/main" id="{E15E07F7-973F-D64A-B433-E5A14EE493B8}"/>
              </a:ext>
            </a:extLst>
          </p:cNvPr>
          <p:cNvSpPr txBox="1"/>
          <p:nvPr/>
        </p:nvSpPr>
        <p:spPr>
          <a:xfrm>
            <a:off x="4957703" y="1999894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Spleen</a:t>
            </a:r>
          </a:p>
        </p:txBody>
      </p:sp>
    </p:spTree>
    <p:extLst>
      <p:ext uri="{BB962C8B-B14F-4D97-AF65-F5344CB8AC3E}">
        <p14:creationId xmlns:p14="http://schemas.microsoft.com/office/powerpoint/2010/main" val="85302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#spleen models(UBERON:0002106)">
            <a:extLst>
              <a:ext uri="{FF2B5EF4-FFF2-40B4-BE49-F238E27FC236}">
                <a16:creationId xmlns:a16="http://schemas.microsoft.com/office/drawing/2014/main" id="{07478ED4-9219-F243-8763-D54852D635BC}"/>
              </a:ext>
            </a:extLst>
          </p:cNvPr>
          <p:cNvSpPr/>
          <p:nvPr/>
        </p:nvSpPr>
        <p:spPr>
          <a:xfrm>
            <a:off x="4745729" y="1912412"/>
            <a:ext cx="628937" cy="524910"/>
          </a:xfrm>
          <a:custGeom>
            <a:avLst/>
            <a:gdLst>
              <a:gd name="connsiteX0" fmla="*/ 180975 w 550068"/>
              <a:gd name="connsiteY0" fmla="*/ 0 h 521494"/>
              <a:gd name="connsiteX1" fmla="*/ 431006 w 550068"/>
              <a:gd name="connsiteY1" fmla="*/ 97631 h 521494"/>
              <a:gd name="connsiteX2" fmla="*/ 550068 w 550068"/>
              <a:gd name="connsiteY2" fmla="*/ 335756 h 521494"/>
              <a:gd name="connsiteX3" fmla="*/ 481012 w 550068"/>
              <a:gd name="connsiteY3" fmla="*/ 521494 h 521494"/>
              <a:gd name="connsiteX4" fmla="*/ 323850 w 550068"/>
              <a:gd name="connsiteY4" fmla="*/ 350044 h 521494"/>
              <a:gd name="connsiteX5" fmla="*/ 66675 w 550068"/>
              <a:gd name="connsiteY5" fmla="*/ 135731 h 521494"/>
              <a:gd name="connsiteX6" fmla="*/ 0 w 550068"/>
              <a:gd name="connsiteY6" fmla="*/ 42863 h 521494"/>
              <a:gd name="connsiteX7" fmla="*/ 180975 w 550068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8927"/>
              <a:gd name="connsiteY0" fmla="*/ 0 h 521494"/>
              <a:gd name="connsiteX1" fmla="*/ 489865 w 608927"/>
              <a:gd name="connsiteY1" fmla="*/ 97631 h 521494"/>
              <a:gd name="connsiteX2" fmla="*/ 608927 w 608927"/>
              <a:gd name="connsiteY2" fmla="*/ 335756 h 521494"/>
              <a:gd name="connsiteX3" fmla="*/ 539871 w 608927"/>
              <a:gd name="connsiteY3" fmla="*/ 521494 h 521494"/>
              <a:gd name="connsiteX4" fmla="*/ 382709 w 608927"/>
              <a:gd name="connsiteY4" fmla="*/ 350044 h 521494"/>
              <a:gd name="connsiteX5" fmla="*/ 125534 w 608927"/>
              <a:gd name="connsiteY5" fmla="*/ 135731 h 521494"/>
              <a:gd name="connsiteX6" fmla="*/ 58859 w 608927"/>
              <a:gd name="connsiteY6" fmla="*/ 42863 h 521494"/>
              <a:gd name="connsiteX7" fmla="*/ 239834 w 608927"/>
              <a:gd name="connsiteY7" fmla="*/ 0 h 521494"/>
              <a:gd name="connsiteX0" fmla="*/ 239834 w 609821"/>
              <a:gd name="connsiteY0" fmla="*/ 0 h 521494"/>
              <a:gd name="connsiteX1" fmla="*/ 489865 w 609821"/>
              <a:gd name="connsiteY1" fmla="*/ 97631 h 521494"/>
              <a:gd name="connsiteX2" fmla="*/ 608927 w 609821"/>
              <a:gd name="connsiteY2" fmla="*/ 335756 h 521494"/>
              <a:gd name="connsiteX3" fmla="*/ 539871 w 609821"/>
              <a:gd name="connsiteY3" fmla="*/ 521494 h 521494"/>
              <a:gd name="connsiteX4" fmla="*/ 382709 w 609821"/>
              <a:gd name="connsiteY4" fmla="*/ 350044 h 521494"/>
              <a:gd name="connsiteX5" fmla="*/ 125534 w 609821"/>
              <a:gd name="connsiteY5" fmla="*/ 135731 h 521494"/>
              <a:gd name="connsiteX6" fmla="*/ 58859 w 609821"/>
              <a:gd name="connsiteY6" fmla="*/ 42863 h 521494"/>
              <a:gd name="connsiteX7" fmla="*/ 239834 w 609821"/>
              <a:gd name="connsiteY7" fmla="*/ 0 h 521494"/>
              <a:gd name="connsiteX0" fmla="*/ 239834 w 609821"/>
              <a:gd name="connsiteY0" fmla="*/ 0 h 521494"/>
              <a:gd name="connsiteX1" fmla="*/ 489865 w 609821"/>
              <a:gd name="connsiteY1" fmla="*/ 97631 h 521494"/>
              <a:gd name="connsiteX2" fmla="*/ 608927 w 609821"/>
              <a:gd name="connsiteY2" fmla="*/ 335756 h 521494"/>
              <a:gd name="connsiteX3" fmla="*/ 539871 w 609821"/>
              <a:gd name="connsiteY3" fmla="*/ 521494 h 521494"/>
              <a:gd name="connsiteX4" fmla="*/ 382709 w 609821"/>
              <a:gd name="connsiteY4" fmla="*/ 350044 h 521494"/>
              <a:gd name="connsiteX5" fmla="*/ 125534 w 609821"/>
              <a:gd name="connsiteY5" fmla="*/ 135731 h 521494"/>
              <a:gd name="connsiteX6" fmla="*/ 58859 w 609821"/>
              <a:gd name="connsiteY6" fmla="*/ 42863 h 521494"/>
              <a:gd name="connsiteX7" fmla="*/ 239834 w 609821"/>
              <a:gd name="connsiteY7" fmla="*/ 0 h 521494"/>
              <a:gd name="connsiteX0" fmla="*/ 239834 w 609821"/>
              <a:gd name="connsiteY0" fmla="*/ 0 h 521494"/>
              <a:gd name="connsiteX1" fmla="*/ 489865 w 609821"/>
              <a:gd name="connsiteY1" fmla="*/ 97631 h 521494"/>
              <a:gd name="connsiteX2" fmla="*/ 608927 w 609821"/>
              <a:gd name="connsiteY2" fmla="*/ 335756 h 521494"/>
              <a:gd name="connsiteX3" fmla="*/ 539871 w 609821"/>
              <a:gd name="connsiteY3" fmla="*/ 521494 h 521494"/>
              <a:gd name="connsiteX4" fmla="*/ 382709 w 609821"/>
              <a:gd name="connsiteY4" fmla="*/ 350044 h 521494"/>
              <a:gd name="connsiteX5" fmla="*/ 125534 w 609821"/>
              <a:gd name="connsiteY5" fmla="*/ 135731 h 521494"/>
              <a:gd name="connsiteX6" fmla="*/ 58859 w 609821"/>
              <a:gd name="connsiteY6" fmla="*/ 42863 h 521494"/>
              <a:gd name="connsiteX7" fmla="*/ 239834 w 609821"/>
              <a:gd name="connsiteY7" fmla="*/ 0 h 521494"/>
              <a:gd name="connsiteX0" fmla="*/ 239834 w 609821"/>
              <a:gd name="connsiteY0" fmla="*/ 0 h 521494"/>
              <a:gd name="connsiteX1" fmla="*/ 489865 w 609821"/>
              <a:gd name="connsiteY1" fmla="*/ 97631 h 521494"/>
              <a:gd name="connsiteX2" fmla="*/ 608927 w 609821"/>
              <a:gd name="connsiteY2" fmla="*/ 335756 h 521494"/>
              <a:gd name="connsiteX3" fmla="*/ 539871 w 609821"/>
              <a:gd name="connsiteY3" fmla="*/ 521494 h 521494"/>
              <a:gd name="connsiteX4" fmla="*/ 382709 w 609821"/>
              <a:gd name="connsiteY4" fmla="*/ 350044 h 521494"/>
              <a:gd name="connsiteX5" fmla="*/ 125534 w 609821"/>
              <a:gd name="connsiteY5" fmla="*/ 135731 h 521494"/>
              <a:gd name="connsiteX6" fmla="*/ 58859 w 609821"/>
              <a:gd name="connsiteY6" fmla="*/ 42863 h 521494"/>
              <a:gd name="connsiteX7" fmla="*/ 239834 w 609821"/>
              <a:gd name="connsiteY7" fmla="*/ 0 h 521494"/>
              <a:gd name="connsiteX0" fmla="*/ 239834 w 609821"/>
              <a:gd name="connsiteY0" fmla="*/ 0 h 521494"/>
              <a:gd name="connsiteX1" fmla="*/ 489865 w 609821"/>
              <a:gd name="connsiteY1" fmla="*/ 97631 h 521494"/>
              <a:gd name="connsiteX2" fmla="*/ 608927 w 609821"/>
              <a:gd name="connsiteY2" fmla="*/ 335756 h 521494"/>
              <a:gd name="connsiteX3" fmla="*/ 539871 w 609821"/>
              <a:gd name="connsiteY3" fmla="*/ 521494 h 521494"/>
              <a:gd name="connsiteX4" fmla="*/ 382709 w 609821"/>
              <a:gd name="connsiteY4" fmla="*/ 350044 h 521494"/>
              <a:gd name="connsiteX5" fmla="*/ 125534 w 609821"/>
              <a:gd name="connsiteY5" fmla="*/ 135731 h 521494"/>
              <a:gd name="connsiteX6" fmla="*/ 58859 w 609821"/>
              <a:gd name="connsiteY6" fmla="*/ 42863 h 521494"/>
              <a:gd name="connsiteX7" fmla="*/ 239834 w 609821"/>
              <a:gd name="connsiteY7" fmla="*/ 0 h 521494"/>
              <a:gd name="connsiteX0" fmla="*/ 239834 w 609821"/>
              <a:gd name="connsiteY0" fmla="*/ 0 h 521494"/>
              <a:gd name="connsiteX1" fmla="*/ 489865 w 609821"/>
              <a:gd name="connsiteY1" fmla="*/ 97631 h 521494"/>
              <a:gd name="connsiteX2" fmla="*/ 608927 w 609821"/>
              <a:gd name="connsiteY2" fmla="*/ 335756 h 521494"/>
              <a:gd name="connsiteX3" fmla="*/ 539871 w 609821"/>
              <a:gd name="connsiteY3" fmla="*/ 521494 h 521494"/>
              <a:gd name="connsiteX4" fmla="*/ 382709 w 609821"/>
              <a:gd name="connsiteY4" fmla="*/ 350044 h 521494"/>
              <a:gd name="connsiteX5" fmla="*/ 125534 w 609821"/>
              <a:gd name="connsiteY5" fmla="*/ 135731 h 521494"/>
              <a:gd name="connsiteX6" fmla="*/ 58859 w 609821"/>
              <a:gd name="connsiteY6" fmla="*/ 42863 h 521494"/>
              <a:gd name="connsiteX7" fmla="*/ 239834 w 609821"/>
              <a:gd name="connsiteY7" fmla="*/ 0 h 521494"/>
              <a:gd name="connsiteX0" fmla="*/ 248729 w 618716"/>
              <a:gd name="connsiteY0" fmla="*/ 0 h 521494"/>
              <a:gd name="connsiteX1" fmla="*/ 498760 w 618716"/>
              <a:gd name="connsiteY1" fmla="*/ 97631 h 521494"/>
              <a:gd name="connsiteX2" fmla="*/ 617822 w 618716"/>
              <a:gd name="connsiteY2" fmla="*/ 335756 h 521494"/>
              <a:gd name="connsiteX3" fmla="*/ 548766 w 618716"/>
              <a:gd name="connsiteY3" fmla="*/ 521494 h 521494"/>
              <a:gd name="connsiteX4" fmla="*/ 391604 w 618716"/>
              <a:gd name="connsiteY4" fmla="*/ 350044 h 521494"/>
              <a:gd name="connsiteX5" fmla="*/ 134429 w 618716"/>
              <a:gd name="connsiteY5" fmla="*/ 135731 h 521494"/>
              <a:gd name="connsiteX6" fmla="*/ 67754 w 618716"/>
              <a:gd name="connsiteY6" fmla="*/ 42863 h 521494"/>
              <a:gd name="connsiteX7" fmla="*/ 248729 w 618716"/>
              <a:gd name="connsiteY7" fmla="*/ 0 h 521494"/>
              <a:gd name="connsiteX0" fmla="*/ 265534 w 635521"/>
              <a:gd name="connsiteY0" fmla="*/ 0 h 521494"/>
              <a:gd name="connsiteX1" fmla="*/ 515565 w 635521"/>
              <a:gd name="connsiteY1" fmla="*/ 97631 h 521494"/>
              <a:gd name="connsiteX2" fmla="*/ 634627 w 635521"/>
              <a:gd name="connsiteY2" fmla="*/ 335756 h 521494"/>
              <a:gd name="connsiteX3" fmla="*/ 565571 w 635521"/>
              <a:gd name="connsiteY3" fmla="*/ 521494 h 521494"/>
              <a:gd name="connsiteX4" fmla="*/ 408409 w 635521"/>
              <a:gd name="connsiteY4" fmla="*/ 350044 h 521494"/>
              <a:gd name="connsiteX5" fmla="*/ 151234 w 635521"/>
              <a:gd name="connsiteY5" fmla="*/ 135731 h 521494"/>
              <a:gd name="connsiteX6" fmla="*/ 84559 w 635521"/>
              <a:gd name="connsiteY6" fmla="*/ 42863 h 521494"/>
              <a:gd name="connsiteX7" fmla="*/ 265534 w 635521"/>
              <a:gd name="connsiteY7" fmla="*/ 0 h 521494"/>
              <a:gd name="connsiteX0" fmla="*/ 230374 w 600361"/>
              <a:gd name="connsiteY0" fmla="*/ 0 h 521494"/>
              <a:gd name="connsiteX1" fmla="*/ 480405 w 600361"/>
              <a:gd name="connsiteY1" fmla="*/ 97631 h 521494"/>
              <a:gd name="connsiteX2" fmla="*/ 599467 w 600361"/>
              <a:gd name="connsiteY2" fmla="*/ 335756 h 521494"/>
              <a:gd name="connsiteX3" fmla="*/ 530411 w 600361"/>
              <a:gd name="connsiteY3" fmla="*/ 521494 h 521494"/>
              <a:gd name="connsiteX4" fmla="*/ 373249 w 600361"/>
              <a:gd name="connsiteY4" fmla="*/ 350044 h 521494"/>
              <a:gd name="connsiteX5" fmla="*/ 116074 w 600361"/>
              <a:gd name="connsiteY5" fmla="*/ 135731 h 521494"/>
              <a:gd name="connsiteX6" fmla="*/ 49399 w 600361"/>
              <a:gd name="connsiteY6" fmla="*/ 42863 h 521494"/>
              <a:gd name="connsiteX7" fmla="*/ 230374 w 600361"/>
              <a:gd name="connsiteY7" fmla="*/ 0 h 521494"/>
              <a:gd name="connsiteX0" fmla="*/ 238170 w 608157"/>
              <a:gd name="connsiteY0" fmla="*/ 0 h 521494"/>
              <a:gd name="connsiteX1" fmla="*/ 488201 w 608157"/>
              <a:gd name="connsiteY1" fmla="*/ 97631 h 521494"/>
              <a:gd name="connsiteX2" fmla="*/ 607263 w 608157"/>
              <a:gd name="connsiteY2" fmla="*/ 335756 h 521494"/>
              <a:gd name="connsiteX3" fmla="*/ 538207 w 608157"/>
              <a:gd name="connsiteY3" fmla="*/ 521494 h 521494"/>
              <a:gd name="connsiteX4" fmla="*/ 381045 w 608157"/>
              <a:gd name="connsiteY4" fmla="*/ 350044 h 521494"/>
              <a:gd name="connsiteX5" fmla="*/ 123870 w 608157"/>
              <a:gd name="connsiteY5" fmla="*/ 135731 h 521494"/>
              <a:gd name="connsiteX6" fmla="*/ 57195 w 608157"/>
              <a:gd name="connsiteY6" fmla="*/ 42863 h 521494"/>
              <a:gd name="connsiteX7" fmla="*/ 238170 w 608157"/>
              <a:gd name="connsiteY7" fmla="*/ 0 h 521494"/>
              <a:gd name="connsiteX0" fmla="*/ 238170 w 608157"/>
              <a:gd name="connsiteY0" fmla="*/ 0 h 521494"/>
              <a:gd name="connsiteX1" fmla="*/ 488201 w 608157"/>
              <a:gd name="connsiteY1" fmla="*/ 97631 h 521494"/>
              <a:gd name="connsiteX2" fmla="*/ 607263 w 608157"/>
              <a:gd name="connsiteY2" fmla="*/ 335756 h 521494"/>
              <a:gd name="connsiteX3" fmla="*/ 538207 w 608157"/>
              <a:gd name="connsiteY3" fmla="*/ 521494 h 521494"/>
              <a:gd name="connsiteX4" fmla="*/ 381045 w 608157"/>
              <a:gd name="connsiteY4" fmla="*/ 350044 h 521494"/>
              <a:gd name="connsiteX5" fmla="*/ 123870 w 608157"/>
              <a:gd name="connsiteY5" fmla="*/ 135731 h 521494"/>
              <a:gd name="connsiteX6" fmla="*/ 57195 w 608157"/>
              <a:gd name="connsiteY6" fmla="*/ 42863 h 521494"/>
              <a:gd name="connsiteX7" fmla="*/ 238170 w 608157"/>
              <a:gd name="connsiteY7" fmla="*/ 0 h 521494"/>
              <a:gd name="connsiteX0" fmla="*/ 238170 w 608157"/>
              <a:gd name="connsiteY0" fmla="*/ 0 h 521494"/>
              <a:gd name="connsiteX1" fmla="*/ 488201 w 608157"/>
              <a:gd name="connsiteY1" fmla="*/ 97631 h 521494"/>
              <a:gd name="connsiteX2" fmla="*/ 607263 w 608157"/>
              <a:gd name="connsiteY2" fmla="*/ 335756 h 521494"/>
              <a:gd name="connsiteX3" fmla="*/ 538207 w 608157"/>
              <a:gd name="connsiteY3" fmla="*/ 521494 h 521494"/>
              <a:gd name="connsiteX4" fmla="*/ 381045 w 608157"/>
              <a:gd name="connsiteY4" fmla="*/ 350044 h 521494"/>
              <a:gd name="connsiteX5" fmla="*/ 123870 w 608157"/>
              <a:gd name="connsiteY5" fmla="*/ 135731 h 521494"/>
              <a:gd name="connsiteX6" fmla="*/ 57195 w 608157"/>
              <a:gd name="connsiteY6" fmla="*/ 42863 h 521494"/>
              <a:gd name="connsiteX7" fmla="*/ 238170 w 608157"/>
              <a:gd name="connsiteY7" fmla="*/ 0 h 521494"/>
              <a:gd name="connsiteX0" fmla="*/ 238170 w 608157"/>
              <a:gd name="connsiteY0" fmla="*/ 0 h 521494"/>
              <a:gd name="connsiteX1" fmla="*/ 488201 w 608157"/>
              <a:gd name="connsiteY1" fmla="*/ 97631 h 521494"/>
              <a:gd name="connsiteX2" fmla="*/ 607263 w 608157"/>
              <a:gd name="connsiteY2" fmla="*/ 335756 h 521494"/>
              <a:gd name="connsiteX3" fmla="*/ 538207 w 608157"/>
              <a:gd name="connsiteY3" fmla="*/ 521494 h 521494"/>
              <a:gd name="connsiteX4" fmla="*/ 381045 w 608157"/>
              <a:gd name="connsiteY4" fmla="*/ 350044 h 521494"/>
              <a:gd name="connsiteX5" fmla="*/ 123870 w 608157"/>
              <a:gd name="connsiteY5" fmla="*/ 135731 h 521494"/>
              <a:gd name="connsiteX6" fmla="*/ 57195 w 608157"/>
              <a:gd name="connsiteY6" fmla="*/ 42863 h 521494"/>
              <a:gd name="connsiteX7" fmla="*/ 238170 w 608157"/>
              <a:gd name="connsiteY7" fmla="*/ 0 h 521494"/>
              <a:gd name="connsiteX0" fmla="*/ 238170 w 608157"/>
              <a:gd name="connsiteY0" fmla="*/ 0 h 521494"/>
              <a:gd name="connsiteX1" fmla="*/ 488201 w 608157"/>
              <a:gd name="connsiteY1" fmla="*/ 97631 h 521494"/>
              <a:gd name="connsiteX2" fmla="*/ 607263 w 608157"/>
              <a:gd name="connsiteY2" fmla="*/ 335756 h 521494"/>
              <a:gd name="connsiteX3" fmla="*/ 538207 w 608157"/>
              <a:gd name="connsiteY3" fmla="*/ 521494 h 521494"/>
              <a:gd name="connsiteX4" fmla="*/ 381045 w 608157"/>
              <a:gd name="connsiteY4" fmla="*/ 350044 h 521494"/>
              <a:gd name="connsiteX5" fmla="*/ 123870 w 608157"/>
              <a:gd name="connsiteY5" fmla="*/ 135731 h 521494"/>
              <a:gd name="connsiteX6" fmla="*/ 57195 w 608157"/>
              <a:gd name="connsiteY6" fmla="*/ 42863 h 521494"/>
              <a:gd name="connsiteX7" fmla="*/ 238170 w 608157"/>
              <a:gd name="connsiteY7" fmla="*/ 0 h 521494"/>
              <a:gd name="connsiteX0" fmla="*/ 238170 w 608157"/>
              <a:gd name="connsiteY0" fmla="*/ 0 h 521494"/>
              <a:gd name="connsiteX1" fmla="*/ 488201 w 608157"/>
              <a:gd name="connsiteY1" fmla="*/ 97631 h 521494"/>
              <a:gd name="connsiteX2" fmla="*/ 607263 w 608157"/>
              <a:gd name="connsiteY2" fmla="*/ 335756 h 521494"/>
              <a:gd name="connsiteX3" fmla="*/ 538207 w 608157"/>
              <a:gd name="connsiteY3" fmla="*/ 521494 h 521494"/>
              <a:gd name="connsiteX4" fmla="*/ 381045 w 608157"/>
              <a:gd name="connsiteY4" fmla="*/ 350044 h 521494"/>
              <a:gd name="connsiteX5" fmla="*/ 123870 w 608157"/>
              <a:gd name="connsiteY5" fmla="*/ 135731 h 521494"/>
              <a:gd name="connsiteX6" fmla="*/ 57195 w 608157"/>
              <a:gd name="connsiteY6" fmla="*/ 42863 h 521494"/>
              <a:gd name="connsiteX7" fmla="*/ 238170 w 608157"/>
              <a:gd name="connsiteY7" fmla="*/ 0 h 521494"/>
              <a:gd name="connsiteX0" fmla="*/ 236777 w 606764"/>
              <a:gd name="connsiteY0" fmla="*/ 0 h 521494"/>
              <a:gd name="connsiteX1" fmla="*/ 486808 w 606764"/>
              <a:gd name="connsiteY1" fmla="*/ 97631 h 521494"/>
              <a:gd name="connsiteX2" fmla="*/ 605870 w 606764"/>
              <a:gd name="connsiteY2" fmla="*/ 335756 h 521494"/>
              <a:gd name="connsiteX3" fmla="*/ 536814 w 606764"/>
              <a:gd name="connsiteY3" fmla="*/ 521494 h 521494"/>
              <a:gd name="connsiteX4" fmla="*/ 379652 w 606764"/>
              <a:gd name="connsiteY4" fmla="*/ 350044 h 521494"/>
              <a:gd name="connsiteX5" fmla="*/ 122477 w 606764"/>
              <a:gd name="connsiteY5" fmla="*/ 135731 h 521494"/>
              <a:gd name="connsiteX6" fmla="*/ 58184 w 606764"/>
              <a:gd name="connsiteY6" fmla="*/ 47626 h 521494"/>
              <a:gd name="connsiteX7" fmla="*/ 236777 w 606764"/>
              <a:gd name="connsiteY7" fmla="*/ 0 h 521494"/>
              <a:gd name="connsiteX0" fmla="*/ 236777 w 606764"/>
              <a:gd name="connsiteY0" fmla="*/ 0 h 521494"/>
              <a:gd name="connsiteX1" fmla="*/ 486808 w 606764"/>
              <a:gd name="connsiteY1" fmla="*/ 97631 h 521494"/>
              <a:gd name="connsiteX2" fmla="*/ 605870 w 606764"/>
              <a:gd name="connsiteY2" fmla="*/ 335756 h 521494"/>
              <a:gd name="connsiteX3" fmla="*/ 536814 w 606764"/>
              <a:gd name="connsiteY3" fmla="*/ 521494 h 521494"/>
              <a:gd name="connsiteX4" fmla="*/ 379652 w 606764"/>
              <a:gd name="connsiteY4" fmla="*/ 350044 h 521494"/>
              <a:gd name="connsiteX5" fmla="*/ 122477 w 606764"/>
              <a:gd name="connsiteY5" fmla="*/ 135731 h 521494"/>
              <a:gd name="connsiteX6" fmla="*/ 58184 w 606764"/>
              <a:gd name="connsiteY6" fmla="*/ 47626 h 521494"/>
              <a:gd name="connsiteX7" fmla="*/ 236777 w 606764"/>
              <a:gd name="connsiteY7" fmla="*/ 0 h 521494"/>
              <a:gd name="connsiteX0" fmla="*/ 240907 w 610894"/>
              <a:gd name="connsiteY0" fmla="*/ 0 h 521494"/>
              <a:gd name="connsiteX1" fmla="*/ 490938 w 610894"/>
              <a:gd name="connsiteY1" fmla="*/ 97631 h 521494"/>
              <a:gd name="connsiteX2" fmla="*/ 610000 w 610894"/>
              <a:gd name="connsiteY2" fmla="*/ 335756 h 521494"/>
              <a:gd name="connsiteX3" fmla="*/ 540944 w 610894"/>
              <a:gd name="connsiteY3" fmla="*/ 521494 h 521494"/>
              <a:gd name="connsiteX4" fmla="*/ 383782 w 610894"/>
              <a:gd name="connsiteY4" fmla="*/ 350044 h 521494"/>
              <a:gd name="connsiteX5" fmla="*/ 117082 w 610894"/>
              <a:gd name="connsiteY5" fmla="*/ 161131 h 521494"/>
              <a:gd name="connsiteX6" fmla="*/ 62314 w 610894"/>
              <a:gd name="connsiteY6" fmla="*/ 47626 h 521494"/>
              <a:gd name="connsiteX7" fmla="*/ 240907 w 610894"/>
              <a:gd name="connsiteY7" fmla="*/ 0 h 521494"/>
              <a:gd name="connsiteX0" fmla="*/ 240907 w 610894"/>
              <a:gd name="connsiteY0" fmla="*/ 0 h 521494"/>
              <a:gd name="connsiteX1" fmla="*/ 490938 w 610894"/>
              <a:gd name="connsiteY1" fmla="*/ 97631 h 521494"/>
              <a:gd name="connsiteX2" fmla="*/ 610000 w 610894"/>
              <a:gd name="connsiteY2" fmla="*/ 335756 h 521494"/>
              <a:gd name="connsiteX3" fmla="*/ 540944 w 610894"/>
              <a:gd name="connsiteY3" fmla="*/ 521494 h 521494"/>
              <a:gd name="connsiteX4" fmla="*/ 383782 w 610894"/>
              <a:gd name="connsiteY4" fmla="*/ 350044 h 521494"/>
              <a:gd name="connsiteX5" fmla="*/ 117082 w 610894"/>
              <a:gd name="connsiteY5" fmla="*/ 161131 h 521494"/>
              <a:gd name="connsiteX6" fmla="*/ 62314 w 610894"/>
              <a:gd name="connsiteY6" fmla="*/ 47626 h 521494"/>
              <a:gd name="connsiteX7" fmla="*/ 240907 w 610894"/>
              <a:gd name="connsiteY7" fmla="*/ 0 h 521494"/>
              <a:gd name="connsiteX0" fmla="*/ 240907 w 610894"/>
              <a:gd name="connsiteY0" fmla="*/ 0 h 521494"/>
              <a:gd name="connsiteX1" fmla="*/ 490938 w 610894"/>
              <a:gd name="connsiteY1" fmla="*/ 97631 h 521494"/>
              <a:gd name="connsiteX2" fmla="*/ 610000 w 610894"/>
              <a:gd name="connsiteY2" fmla="*/ 335756 h 521494"/>
              <a:gd name="connsiteX3" fmla="*/ 540944 w 610894"/>
              <a:gd name="connsiteY3" fmla="*/ 521494 h 521494"/>
              <a:gd name="connsiteX4" fmla="*/ 383782 w 610894"/>
              <a:gd name="connsiteY4" fmla="*/ 350044 h 521494"/>
              <a:gd name="connsiteX5" fmla="*/ 117082 w 610894"/>
              <a:gd name="connsiteY5" fmla="*/ 161131 h 521494"/>
              <a:gd name="connsiteX6" fmla="*/ 62314 w 610894"/>
              <a:gd name="connsiteY6" fmla="*/ 47626 h 521494"/>
              <a:gd name="connsiteX7" fmla="*/ 240907 w 610894"/>
              <a:gd name="connsiteY7" fmla="*/ 0 h 521494"/>
              <a:gd name="connsiteX0" fmla="*/ 240907 w 624160"/>
              <a:gd name="connsiteY0" fmla="*/ 0 h 521625"/>
              <a:gd name="connsiteX1" fmla="*/ 490938 w 624160"/>
              <a:gd name="connsiteY1" fmla="*/ 97631 h 521625"/>
              <a:gd name="connsiteX2" fmla="*/ 610000 w 624160"/>
              <a:gd name="connsiteY2" fmla="*/ 335756 h 521625"/>
              <a:gd name="connsiteX3" fmla="*/ 540944 w 624160"/>
              <a:gd name="connsiteY3" fmla="*/ 521494 h 521625"/>
              <a:gd name="connsiteX4" fmla="*/ 383782 w 624160"/>
              <a:gd name="connsiteY4" fmla="*/ 350044 h 521625"/>
              <a:gd name="connsiteX5" fmla="*/ 117082 w 624160"/>
              <a:gd name="connsiteY5" fmla="*/ 161131 h 521625"/>
              <a:gd name="connsiteX6" fmla="*/ 62314 w 624160"/>
              <a:gd name="connsiteY6" fmla="*/ 47626 h 521625"/>
              <a:gd name="connsiteX7" fmla="*/ 240907 w 624160"/>
              <a:gd name="connsiteY7" fmla="*/ 0 h 521625"/>
              <a:gd name="connsiteX0" fmla="*/ 240907 w 624160"/>
              <a:gd name="connsiteY0" fmla="*/ 0 h 521625"/>
              <a:gd name="connsiteX1" fmla="*/ 490938 w 624160"/>
              <a:gd name="connsiteY1" fmla="*/ 97631 h 521625"/>
              <a:gd name="connsiteX2" fmla="*/ 610000 w 624160"/>
              <a:gd name="connsiteY2" fmla="*/ 335756 h 521625"/>
              <a:gd name="connsiteX3" fmla="*/ 540944 w 624160"/>
              <a:gd name="connsiteY3" fmla="*/ 521494 h 521625"/>
              <a:gd name="connsiteX4" fmla="*/ 383782 w 624160"/>
              <a:gd name="connsiteY4" fmla="*/ 350044 h 521625"/>
              <a:gd name="connsiteX5" fmla="*/ 117082 w 624160"/>
              <a:gd name="connsiteY5" fmla="*/ 161131 h 521625"/>
              <a:gd name="connsiteX6" fmla="*/ 62314 w 624160"/>
              <a:gd name="connsiteY6" fmla="*/ 47626 h 521625"/>
              <a:gd name="connsiteX7" fmla="*/ 240907 w 624160"/>
              <a:gd name="connsiteY7" fmla="*/ 0 h 521625"/>
              <a:gd name="connsiteX0" fmla="*/ 240907 w 624160"/>
              <a:gd name="connsiteY0" fmla="*/ 0 h 521625"/>
              <a:gd name="connsiteX1" fmla="*/ 490938 w 624160"/>
              <a:gd name="connsiteY1" fmla="*/ 97631 h 521625"/>
              <a:gd name="connsiteX2" fmla="*/ 610000 w 624160"/>
              <a:gd name="connsiteY2" fmla="*/ 335756 h 521625"/>
              <a:gd name="connsiteX3" fmla="*/ 540944 w 624160"/>
              <a:gd name="connsiteY3" fmla="*/ 521494 h 521625"/>
              <a:gd name="connsiteX4" fmla="*/ 383782 w 624160"/>
              <a:gd name="connsiteY4" fmla="*/ 350044 h 521625"/>
              <a:gd name="connsiteX5" fmla="*/ 117082 w 624160"/>
              <a:gd name="connsiteY5" fmla="*/ 161131 h 521625"/>
              <a:gd name="connsiteX6" fmla="*/ 62314 w 624160"/>
              <a:gd name="connsiteY6" fmla="*/ 47626 h 521625"/>
              <a:gd name="connsiteX7" fmla="*/ 240907 w 624160"/>
              <a:gd name="connsiteY7" fmla="*/ 0 h 521625"/>
              <a:gd name="connsiteX0" fmla="*/ 240907 w 624160"/>
              <a:gd name="connsiteY0" fmla="*/ 8074 h 529699"/>
              <a:gd name="connsiteX1" fmla="*/ 490938 w 624160"/>
              <a:gd name="connsiteY1" fmla="*/ 105705 h 529699"/>
              <a:gd name="connsiteX2" fmla="*/ 610000 w 624160"/>
              <a:gd name="connsiteY2" fmla="*/ 343830 h 529699"/>
              <a:gd name="connsiteX3" fmla="*/ 540944 w 624160"/>
              <a:gd name="connsiteY3" fmla="*/ 529568 h 529699"/>
              <a:gd name="connsiteX4" fmla="*/ 383782 w 624160"/>
              <a:gd name="connsiteY4" fmla="*/ 358118 h 529699"/>
              <a:gd name="connsiteX5" fmla="*/ 117082 w 624160"/>
              <a:gd name="connsiteY5" fmla="*/ 169205 h 529699"/>
              <a:gd name="connsiteX6" fmla="*/ 62314 w 624160"/>
              <a:gd name="connsiteY6" fmla="*/ 55700 h 529699"/>
              <a:gd name="connsiteX7" fmla="*/ 240907 w 624160"/>
              <a:gd name="connsiteY7" fmla="*/ 8074 h 529699"/>
              <a:gd name="connsiteX0" fmla="*/ 232212 w 615465"/>
              <a:gd name="connsiteY0" fmla="*/ 8074 h 529699"/>
              <a:gd name="connsiteX1" fmla="*/ 482243 w 615465"/>
              <a:gd name="connsiteY1" fmla="*/ 105705 h 529699"/>
              <a:gd name="connsiteX2" fmla="*/ 601305 w 615465"/>
              <a:gd name="connsiteY2" fmla="*/ 343830 h 529699"/>
              <a:gd name="connsiteX3" fmla="*/ 532249 w 615465"/>
              <a:gd name="connsiteY3" fmla="*/ 529568 h 529699"/>
              <a:gd name="connsiteX4" fmla="*/ 375087 w 615465"/>
              <a:gd name="connsiteY4" fmla="*/ 358118 h 529699"/>
              <a:gd name="connsiteX5" fmla="*/ 108387 w 615465"/>
              <a:gd name="connsiteY5" fmla="*/ 169205 h 529699"/>
              <a:gd name="connsiteX6" fmla="*/ 53619 w 615465"/>
              <a:gd name="connsiteY6" fmla="*/ 55700 h 529699"/>
              <a:gd name="connsiteX7" fmla="*/ 232212 w 615465"/>
              <a:gd name="connsiteY7" fmla="*/ 8074 h 529699"/>
              <a:gd name="connsiteX0" fmla="*/ 209071 w 592324"/>
              <a:gd name="connsiteY0" fmla="*/ 411 h 522036"/>
              <a:gd name="connsiteX1" fmla="*/ 459102 w 592324"/>
              <a:gd name="connsiteY1" fmla="*/ 98042 h 522036"/>
              <a:gd name="connsiteX2" fmla="*/ 578164 w 592324"/>
              <a:gd name="connsiteY2" fmla="*/ 336167 h 522036"/>
              <a:gd name="connsiteX3" fmla="*/ 509108 w 592324"/>
              <a:gd name="connsiteY3" fmla="*/ 521905 h 522036"/>
              <a:gd name="connsiteX4" fmla="*/ 351946 w 592324"/>
              <a:gd name="connsiteY4" fmla="*/ 350455 h 522036"/>
              <a:gd name="connsiteX5" fmla="*/ 85246 w 592324"/>
              <a:gd name="connsiteY5" fmla="*/ 161542 h 522036"/>
              <a:gd name="connsiteX6" fmla="*/ 22540 w 592324"/>
              <a:gd name="connsiteY6" fmla="*/ 68675 h 522036"/>
              <a:gd name="connsiteX7" fmla="*/ 209071 w 592324"/>
              <a:gd name="connsiteY7" fmla="*/ 411 h 522036"/>
              <a:gd name="connsiteX0" fmla="*/ 268445 w 651698"/>
              <a:gd name="connsiteY0" fmla="*/ 1059 h 522684"/>
              <a:gd name="connsiteX1" fmla="*/ 518476 w 651698"/>
              <a:gd name="connsiteY1" fmla="*/ 98690 h 522684"/>
              <a:gd name="connsiteX2" fmla="*/ 637538 w 651698"/>
              <a:gd name="connsiteY2" fmla="*/ 336815 h 522684"/>
              <a:gd name="connsiteX3" fmla="*/ 568482 w 651698"/>
              <a:gd name="connsiteY3" fmla="*/ 522553 h 522684"/>
              <a:gd name="connsiteX4" fmla="*/ 411320 w 651698"/>
              <a:gd name="connsiteY4" fmla="*/ 351103 h 522684"/>
              <a:gd name="connsiteX5" fmla="*/ 144620 w 651698"/>
              <a:gd name="connsiteY5" fmla="*/ 162190 h 522684"/>
              <a:gd name="connsiteX6" fmla="*/ 15239 w 651698"/>
              <a:gd name="connsiteY6" fmla="*/ 145523 h 522684"/>
              <a:gd name="connsiteX7" fmla="*/ 268445 w 651698"/>
              <a:gd name="connsiteY7" fmla="*/ 1059 h 522684"/>
              <a:gd name="connsiteX0" fmla="*/ 268445 w 651698"/>
              <a:gd name="connsiteY0" fmla="*/ 1059 h 522684"/>
              <a:gd name="connsiteX1" fmla="*/ 518476 w 651698"/>
              <a:gd name="connsiteY1" fmla="*/ 98690 h 522684"/>
              <a:gd name="connsiteX2" fmla="*/ 637538 w 651698"/>
              <a:gd name="connsiteY2" fmla="*/ 336815 h 522684"/>
              <a:gd name="connsiteX3" fmla="*/ 568482 w 651698"/>
              <a:gd name="connsiteY3" fmla="*/ 522553 h 522684"/>
              <a:gd name="connsiteX4" fmla="*/ 411320 w 651698"/>
              <a:gd name="connsiteY4" fmla="*/ 351103 h 522684"/>
              <a:gd name="connsiteX5" fmla="*/ 144620 w 651698"/>
              <a:gd name="connsiteY5" fmla="*/ 162190 h 522684"/>
              <a:gd name="connsiteX6" fmla="*/ 15239 w 651698"/>
              <a:gd name="connsiteY6" fmla="*/ 145523 h 522684"/>
              <a:gd name="connsiteX7" fmla="*/ 268445 w 651698"/>
              <a:gd name="connsiteY7" fmla="*/ 1059 h 522684"/>
              <a:gd name="connsiteX0" fmla="*/ 268445 w 651698"/>
              <a:gd name="connsiteY0" fmla="*/ 1059 h 522684"/>
              <a:gd name="connsiteX1" fmla="*/ 518476 w 651698"/>
              <a:gd name="connsiteY1" fmla="*/ 98690 h 522684"/>
              <a:gd name="connsiteX2" fmla="*/ 637538 w 651698"/>
              <a:gd name="connsiteY2" fmla="*/ 336815 h 522684"/>
              <a:gd name="connsiteX3" fmla="*/ 568482 w 651698"/>
              <a:gd name="connsiteY3" fmla="*/ 522553 h 522684"/>
              <a:gd name="connsiteX4" fmla="*/ 411320 w 651698"/>
              <a:gd name="connsiteY4" fmla="*/ 351103 h 522684"/>
              <a:gd name="connsiteX5" fmla="*/ 144620 w 651698"/>
              <a:gd name="connsiteY5" fmla="*/ 162190 h 522684"/>
              <a:gd name="connsiteX6" fmla="*/ 15239 w 651698"/>
              <a:gd name="connsiteY6" fmla="*/ 145523 h 522684"/>
              <a:gd name="connsiteX7" fmla="*/ 268445 w 651698"/>
              <a:gd name="connsiteY7" fmla="*/ 1059 h 522684"/>
              <a:gd name="connsiteX0" fmla="*/ 253206 w 636459"/>
              <a:gd name="connsiteY0" fmla="*/ 1059 h 522684"/>
              <a:gd name="connsiteX1" fmla="*/ 503237 w 636459"/>
              <a:gd name="connsiteY1" fmla="*/ 98690 h 522684"/>
              <a:gd name="connsiteX2" fmla="*/ 622299 w 636459"/>
              <a:gd name="connsiteY2" fmla="*/ 336815 h 522684"/>
              <a:gd name="connsiteX3" fmla="*/ 553243 w 636459"/>
              <a:gd name="connsiteY3" fmla="*/ 522553 h 522684"/>
              <a:gd name="connsiteX4" fmla="*/ 396081 w 636459"/>
              <a:gd name="connsiteY4" fmla="*/ 351103 h 522684"/>
              <a:gd name="connsiteX5" fmla="*/ 129381 w 636459"/>
              <a:gd name="connsiteY5" fmla="*/ 162190 h 522684"/>
              <a:gd name="connsiteX6" fmla="*/ 0 w 636459"/>
              <a:gd name="connsiteY6" fmla="*/ 145523 h 522684"/>
              <a:gd name="connsiteX7" fmla="*/ 253206 w 636459"/>
              <a:gd name="connsiteY7" fmla="*/ 1059 h 522684"/>
              <a:gd name="connsiteX0" fmla="*/ 253206 w 636459"/>
              <a:gd name="connsiteY0" fmla="*/ 1059 h 522684"/>
              <a:gd name="connsiteX1" fmla="*/ 503237 w 636459"/>
              <a:gd name="connsiteY1" fmla="*/ 98690 h 522684"/>
              <a:gd name="connsiteX2" fmla="*/ 622299 w 636459"/>
              <a:gd name="connsiteY2" fmla="*/ 336815 h 522684"/>
              <a:gd name="connsiteX3" fmla="*/ 553243 w 636459"/>
              <a:gd name="connsiteY3" fmla="*/ 522553 h 522684"/>
              <a:gd name="connsiteX4" fmla="*/ 396081 w 636459"/>
              <a:gd name="connsiteY4" fmla="*/ 351103 h 522684"/>
              <a:gd name="connsiteX5" fmla="*/ 129381 w 636459"/>
              <a:gd name="connsiteY5" fmla="*/ 162190 h 522684"/>
              <a:gd name="connsiteX6" fmla="*/ 0 w 636459"/>
              <a:gd name="connsiteY6" fmla="*/ 145523 h 522684"/>
              <a:gd name="connsiteX7" fmla="*/ 253206 w 636459"/>
              <a:gd name="connsiteY7" fmla="*/ 1059 h 522684"/>
              <a:gd name="connsiteX0" fmla="*/ 254794 w 638047"/>
              <a:gd name="connsiteY0" fmla="*/ 1306 h 522931"/>
              <a:gd name="connsiteX1" fmla="*/ 504825 w 638047"/>
              <a:gd name="connsiteY1" fmla="*/ 98937 h 522931"/>
              <a:gd name="connsiteX2" fmla="*/ 623887 w 638047"/>
              <a:gd name="connsiteY2" fmla="*/ 337062 h 522931"/>
              <a:gd name="connsiteX3" fmla="*/ 554831 w 638047"/>
              <a:gd name="connsiteY3" fmla="*/ 522800 h 522931"/>
              <a:gd name="connsiteX4" fmla="*/ 397669 w 638047"/>
              <a:gd name="connsiteY4" fmla="*/ 351350 h 522931"/>
              <a:gd name="connsiteX5" fmla="*/ 130969 w 638047"/>
              <a:gd name="connsiteY5" fmla="*/ 162437 h 522931"/>
              <a:gd name="connsiteX6" fmla="*/ 0 w 638047"/>
              <a:gd name="connsiteY6" fmla="*/ 152120 h 522931"/>
              <a:gd name="connsiteX7" fmla="*/ 254794 w 638047"/>
              <a:gd name="connsiteY7" fmla="*/ 1306 h 522931"/>
              <a:gd name="connsiteX0" fmla="*/ 254794 w 638047"/>
              <a:gd name="connsiteY0" fmla="*/ 1306 h 522931"/>
              <a:gd name="connsiteX1" fmla="*/ 504825 w 638047"/>
              <a:gd name="connsiteY1" fmla="*/ 98937 h 522931"/>
              <a:gd name="connsiteX2" fmla="*/ 623887 w 638047"/>
              <a:gd name="connsiteY2" fmla="*/ 337062 h 522931"/>
              <a:gd name="connsiteX3" fmla="*/ 554831 w 638047"/>
              <a:gd name="connsiteY3" fmla="*/ 522800 h 522931"/>
              <a:gd name="connsiteX4" fmla="*/ 397669 w 638047"/>
              <a:gd name="connsiteY4" fmla="*/ 351350 h 522931"/>
              <a:gd name="connsiteX5" fmla="*/ 237331 w 638047"/>
              <a:gd name="connsiteY5" fmla="*/ 224350 h 522931"/>
              <a:gd name="connsiteX6" fmla="*/ 0 w 638047"/>
              <a:gd name="connsiteY6" fmla="*/ 152120 h 522931"/>
              <a:gd name="connsiteX7" fmla="*/ 254794 w 638047"/>
              <a:gd name="connsiteY7" fmla="*/ 1306 h 522931"/>
              <a:gd name="connsiteX0" fmla="*/ 254794 w 638047"/>
              <a:gd name="connsiteY0" fmla="*/ 1306 h 522931"/>
              <a:gd name="connsiteX1" fmla="*/ 504825 w 638047"/>
              <a:gd name="connsiteY1" fmla="*/ 98937 h 522931"/>
              <a:gd name="connsiteX2" fmla="*/ 623887 w 638047"/>
              <a:gd name="connsiteY2" fmla="*/ 337062 h 522931"/>
              <a:gd name="connsiteX3" fmla="*/ 554831 w 638047"/>
              <a:gd name="connsiteY3" fmla="*/ 522800 h 522931"/>
              <a:gd name="connsiteX4" fmla="*/ 397669 w 638047"/>
              <a:gd name="connsiteY4" fmla="*/ 351350 h 522931"/>
              <a:gd name="connsiteX5" fmla="*/ 237331 w 638047"/>
              <a:gd name="connsiteY5" fmla="*/ 224350 h 522931"/>
              <a:gd name="connsiteX6" fmla="*/ 0 w 638047"/>
              <a:gd name="connsiteY6" fmla="*/ 152120 h 522931"/>
              <a:gd name="connsiteX7" fmla="*/ 254794 w 638047"/>
              <a:gd name="connsiteY7" fmla="*/ 1306 h 522931"/>
              <a:gd name="connsiteX0" fmla="*/ 254794 w 624086"/>
              <a:gd name="connsiteY0" fmla="*/ 1306 h 523511"/>
              <a:gd name="connsiteX1" fmla="*/ 504825 w 624086"/>
              <a:gd name="connsiteY1" fmla="*/ 98937 h 523511"/>
              <a:gd name="connsiteX2" fmla="*/ 623887 w 624086"/>
              <a:gd name="connsiteY2" fmla="*/ 337062 h 523511"/>
              <a:gd name="connsiteX3" fmla="*/ 554831 w 624086"/>
              <a:gd name="connsiteY3" fmla="*/ 522800 h 523511"/>
              <a:gd name="connsiteX4" fmla="*/ 402431 w 624086"/>
              <a:gd name="connsiteY4" fmla="*/ 394213 h 523511"/>
              <a:gd name="connsiteX5" fmla="*/ 237331 w 624086"/>
              <a:gd name="connsiteY5" fmla="*/ 224350 h 523511"/>
              <a:gd name="connsiteX6" fmla="*/ 0 w 624086"/>
              <a:gd name="connsiteY6" fmla="*/ 152120 h 523511"/>
              <a:gd name="connsiteX7" fmla="*/ 254794 w 624086"/>
              <a:gd name="connsiteY7" fmla="*/ 1306 h 523511"/>
              <a:gd name="connsiteX0" fmla="*/ 254794 w 629910"/>
              <a:gd name="connsiteY0" fmla="*/ 1306 h 532295"/>
              <a:gd name="connsiteX1" fmla="*/ 504825 w 629910"/>
              <a:gd name="connsiteY1" fmla="*/ 98937 h 532295"/>
              <a:gd name="connsiteX2" fmla="*/ 623887 w 629910"/>
              <a:gd name="connsiteY2" fmla="*/ 337062 h 532295"/>
              <a:gd name="connsiteX3" fmla="*/ 554831 w 629910"/>
              <a:gd name="connsiteY3" fmla="*/ 522800 h 532295"/>
              <a:gd name="connsiteX4" fmla="*/ 402431 w 629910"/>
              <a:gd name="connsiteY4" fmla="*/ 394213 h 532295"/>
              <a:gd name="connsiteX5" fmla="*/ 237331 w 629910"/>
              <a:gd name="connsiteY5" fmla="*/ 224350 h 532295"/>
              <a:gd name="connsiteX6" fmla="*/ 0 w 629910"/>
              <a:gd name="connsiteY6" fmla="*/ 152120 h 532295"/>
              <a:gd name="connsiteX7" fmla="*/ 254794 w 629910"/>
              <a:gd name="connsiteY7" fmla="*/ 1306 h 532295"/>
              <a:gd name="connsiteX0" fmla="*/ 254794 w 624517"/>
              <a:gd name="connsiteY0" fmla="*/ 1306 h 532295"/>
              <a:gd name="connsiteX1" fmla="*/ 504825 w 624517"/>
              <a:gd name="connsiteY1" fmla="*/ 98937 h 532295"/>
              <a:gd name="connsiteX2" fmla="*/ 623887 w 624517"/>
              <a:gd name="connsiteY2" fmla="*/ 337062 h 532295"/>
              <a:gd name="connsiteX3" fmla="*/ 554831 w 624517"/>
              <a:gd name="connsiteY3" fmla="*/ 522800 h 532295"/>
              <a:gd name="connsiteX4" fmla="*/ 402431 w 624517"/>
              <a:gd name="connsiteY4" fmla="*/ 394213 h 532295"/>
              <a:gd name="connsiteX5" fmla="*/ 237331 w 624517"/>
              <a:gd name="connsiteY5" fmla="*/ 224350 h 532295"/>
              <a:gd name="connsiteX6" fmla="*/ 0 w 624517"/>
              <a:gd name="connsiteY6" fmla="*/ 152120 h 532295"/>
              <a:gd name="connsiteX7" fmla="*/ 254794 w 624517"/>
              <a:gd name="connsiteY7" fmla="*/ 1306 h 532295"/>
              <a:gd name="connsiteX0" fmla="*/ 254794 w 624490"/>
              <a:gd name="connsiteY0" fmla="*/ 1306 h 542880"/>
              <a:gd name="connsiteX1" fmla="*/ 504825 w 624490"/>
              <a:gd name="connsiteY1" fmla="*/ 98937 h 542880"/>
              <a:gd name="connsiteX2" fmla="*/ 623887 w 624490"/>
              <a:gd name="connsiteY2" fmla="*/ 337062 h 542880"/>
              <a:gd name="connsiteX3" fmla="*/ 535781 w 624490"/>
              <a:gd name="connsiteY3" fmla="*/ 533912 h 542880"/>
              <a:gd name="connsiteX4" fmla="*/ 402431 w 624490"/>
              <a:gd name="connsiteY4" fmla="*/ 394213 h 542880"/>
              <a:gd name="connsiteX5" fmla="*/ 237331 w 624490"/>
              <a:gd name="connsiteY5" fmla="*/ 224350 h 542880"/>
              <a:gd name="connsiteX6" fmla="*/ 0 w 624490"/>
              <a:gd name="connsiteY6" fmla="*/ 152120 h 542880"/>
              <a:gd name="connsiteX7" fmla="*/ 254794 w 624490"/>
              <a:gd name="connsiteY7" fmla="*/ 1306 h 542880"/>
              <a:gd name="connsiteX0" fmla="*/ 254794 w 624656"/>
              <a:gd name="connsiteY0" fmla="*/ 1306 h 539616"/>
              <a:gd name="connsiteX1" fmla="*/ 504825 w 624656"/>
              <a:gd name="connsiteY1" fmla="*/ 98937 h 539616"/>
              <a:gd name="connsiteX2" fmla="*/ 623887 w 624656"/>
              <a:gd name="connsiteY2" fmla="*/ 337062 h 539616"/>
              <a:gd name="connsiteX3" fmla="*/ 535781 w 624656"/>
              <a:gd name="connsiteY3" fmla="*/ 533912 h 539616"/>
              <a:gd name="connsiteX4" fmla="*/ 402431 w 624656"/>
              <a:gd name="connsiteY4" fmla="*/ 394213 h 539616"/>
              <a:gd name="connsiteX5" fmla="*/ 237331 w 624656"/>
              <a:gd name="connsiteY5" fmla="*/ 224350 h 539616"/>
              <a:gd name="connsiteX6" fmla="*/ 0 w 624656"/>
              <a:gd name="connsiteY6" fmla="*/ 152120 h 539616"/>
              <a:gd name="connsiteX7" fmla="*/ 254794 w 624656"/>
              <a:gd name="connsiteY7" fmla="*/ 1306 h 539616"/>
              <a:gd name="connsiteX0" fmla="*/ 254794 w 624856"/>
              <a:gd name="connsiteY0" fmla="*/ 1306 h 537566"/>
              <a:gd name="connsiteX1" fmla="*/ 504825 w 624856"/>
              <a:gd name="connsiteY1" fmla="*/ 98937 h 537566"/>
              <a:gd name="connsiteX2" fmla="*/ 623887 w 624856"/>
              <a:gd name="connsiteY2" fmla="*/ 337062 h 537566"/>
              <a:gd name="connsiteX3" fmla="*/ 535781 w 624856"/>
              <a:gd name="connsiteY3" fmla="*/ 533912 h 537566"/>
              <a:gd name="connsiteX4" fmla="*/ 402431 w 624856"/>
              <a:gd name="connsiteY4" fmla="*/ 394213 h 537566"/>
              <a:gd name="connsiteX5" fmla="*/ 237331 w 624856"/>
              <a:gd name="connsiteY5" fmla="*/ 224350 h 537566"/>
              <a:gd name="connsiteX6" fmla="*/ 0 w 624856"/>
              <a:gd name="connsiteY6" fmla="*/ 152120 h 537566"/>
              <a:gd name="connsiteX7" fmla="*/ 254794 w 624856"/>
              <a:gd name="connsiteY7" fmla="*/ 1306 h 537566"/>
              <a:gd name="connsiteX0" fmla="*/ 254794 w 625083"/>
              <a:gd name="connsiteY0" fmla="*/ 776 h 537036"/>
              <a:gd name="connsiteX1" fmla="*/ 500063 w 625083"/>
              <a:gd name="connsiteY1" fmla="*/ 107932 h 537036"/>
              <a:gd name="connsiteX2" fmla="*/ 623887 w 625083"/>
              <a:gd name="connsiteY2" fmla="*/ 336532 h 537036"/>
              <a:gd name="connsiteX3" fmla="*/ 535781 w 625083"/>
              <a:gd name="connsiteY3" fmla="*/ 533382 h 537036"/>
              <a:gd name="connsiteX4" fmla="*/ 402431 w 625083"/>
              <a:gd name="connsiteY4" fmla="*/ 393683 h 537036"/>
              <a:gd name="connsiteX5" fmla="*/ 237331 w 625083"/>
              <a:gd name="connsiteY5" fmla="*/ 223820 h 537036"/>
              <a:gd name="connsiteX6" fmla="*/ 0 w 625083"/>
              <a:gd name="connsiteY6" fmla="*/ 151590 h 537036"/>
              <a:gd name="connsiteX7" fmla="*/ 254794 w 625083"/>
              <a:gd name="connsiteY7" fmla="*/ 776 h 537036"/>
              <a:gd name="connsiteX0" fmla="*/ 254794 w 625083"/>
              <a:gd name="connsiteY0" fmla="*/ 718 h 525865"/>
              <a:gd name="connsiteX1" fmla="*/ 500063 w 625083"/>
              <a:gd name="connsiteY1" fmla="*/ 96761 h 525865"/>
              <a:gd name="connsiteX2" fmla="*/ 623887 w 625083"/>
              <a:gd name="connsiteY2" fmla="*/ 325361 h 525865"/>
              <a:gd name="connsiteX3" fmla="*/ 535781 w 625083"/>
              <a:gd name="connsiteY3" fmla="*/ 522211 h 525865"/>
              <a:gd name="connsiteX4" fmla="*/ 402431 w 625083"/>
              <a:gd name="connsiteY4" fmla="*/ 382512 h 525865"/>
              <a:gd name="connsiteX5" fmla="*/ 237331 w 625083"/>
              <a:gd name="connsiteY5" fmla="*/ 212649 h 525865"/>
              <a:gd name="connsiteX6" fmla="*/ 0 w 625083"/>
              <a:gd name="connsiteY6" fmla="*/ 140419 h 525865"/>
              <a:gd name="connsiteX7" fmla="*/ 254794 w 625083"/>
              <a:gd name="connsiteY7" fmla="*/ 718 h 525865"/>
              <a:gd name="connsiteX0" fmla="*/ 254794 w 625083"/>
              <a:gd name="connsiteY0" fmla="*/ 463 h 525610"/>
              <a:gd name="connsiteX1" fmla="*/ 500063 w 625083"/>
              <a:gd name="connsiteY1" fmla="*/ 96506 h 525610"/>
              <a:gd name="connsiteX2" fmla="*/ 623887 w 625083"/>
              <a:gd name="connsiteY2" fmla="*/ 325106 h 525610"/>
              <a:gd name="connsiteX3" fmla="*/ 535781 w 625083"/>
              <a:gd name="connsiteY3" fmla="*/ 521956 h 525610"/>
              <a:gd name="connsiteX4" fmla="*/ 402431 w 625083"/>
              <a:gd name="connsiteY4" fmla="*/ 382257 h 525610"/>
              <a:gd name="connsiteX5" fmla="*/ 237331 w 625083"/>
              <a:gd name="connsiteY5" fmla="*/ 212394 h 525610"/>
              <a:gd name="connsiteX6" fmla="*/ 0 w 625083"/>
              <a:gd name="connsiteY6" fmla="*/ 140164 h 525610"/>
              <a:gd name="connsiteX7" fmla="*/ 254794 w 625083"/>
              <a:gd name="connsiteY7" fmla="*/ 463 h 525610"/>
              <a:gd name="connsiteX0" fmla="*/ 254794 w 625083"/>
              <a:gd name="connsiteY0" fmla="*/ 160 h 525307"/>
              <a:gd name="connsiteX1" fmla="*/ 500063 w 625083"/>
              <a:gd name="connsiteY1" fmla="*/ 96203 h 525307"/>
              <a:gd name="connsiteX2" fmla="*/ 623887 w 625083"/>
              <a:gd name="connsiteY2" fmla="*/ 324803 h 525307"/>
              <a:gd name="connsiteX3" fmla="*/ 535781 w 625083"/>
              <a:gd name="connsiteY3" fmla="*/ 521653 h 525307"/>
              <a:gd name="connsiteX4" fmla="*/ 402431 w 625083"/>
              <a:gd name="connsiteY4" fmla="*/ 381954 h 525307"/>
              <a:gd name="connsiteX5" fmla="*/ 237331 w 625083"/>
              <a:gd name="connsiteY5" fmla="*/ 212091 h 525307"/>
              <a:gd name="connsiteX6" fmla="*/ 0 w 625083"/>
              <a:gd name="connsiteY6" fmla="*/ 139861 h 525307"/>
              <a:gd name="connsiteX7" fmla="*/ 254794 w 625083"/>
              <a:gd name="connsiteY7" fmla="*/ 160 h 525307"/>
              <a:gd name="connsiteX0" fmla="*/ 254794 w 625083"/>
              <a:gd name="connsiteY0" fmla="*/ 160 h 525307"/>
              <a:gd name="connsiteX1" fmla="*/ 500063 w 625083"/>
              <a:gd name="connsiteY1" fmla="*/ 96203 h 525307"/>
              <a:gd name="connsiteX2" fmla="*/ 623887 w 625083"/>
              <a:gd name="connsiteY2" fmla="*/ 324803 h 525307"/>
              <a:gd name="connsiteX3" fmla="*/ 535781 w 625083"/>
              <a:gd name="connsiteY3" fmla="*/ 521653 h 525307"/>
              <a:gd name="connsiteX4" fmla="*/ 402431 w 625083"/>
              <a:gd name="connsiteY4" fmla="*/ 381954 h 525307"/>
              <a:gd name="connsiteX5" fmla="*/ 237331 w 625083"/>
              <a:gd name="connsiteY5" fmla="*/ 212091 h 525307"/>
              <a:gd name="connsiteX6" fmla="*/ 0 w 625083"/>
              <a:gd name="connsiteY6" fmla="*/ 139861 h 525307"/>
              <a:gd name="connsiteX7" fmla="*/ 254794 w 625083"/>
              <a:gd name="connsiteY7" fmla="*/ 160 h 525307"/>
              <a:gd name="connsiteX0" fmla="*/ 254794 w 625083"/>
              <a:gd name="connsiteY0" fmla="*/ 160 h 525307"/>
              <a:gd name="connsiteX1" fmla="*/ 500063 w 625083"/>
              <a:gd name="connsiteY1" fmla="*/ 96203 h 525307"/>
              <a:gd name="connsiteX2" fmla="*/ 623887 w 625083"/>
              <a:gd name="connsiteY2" fmla="*/ 324803 h 525307"/>
              <a:gd name="connsiteX3" fmla="*/ 535781 w 625083"/>
              <a:gd name="connsiteY3" fmla="*/ 521653 h 525307"/>
              <a:gd name="connsiteX4" fmla="*/ 402431 w 625083"/>
              <a:gd name="connsiteY4" fmla="*/ 381954 h 525307"/>
              <a:gd name="connsiteX5" fmla="*/ 237331 w 625083"/>
              <a:gd name="connsiteY5" fmla="*/ 212091 h 525307"/>
              <a:gd name="connsiteX6" fmla="*/ 0 w 625083"/>
              <a:gd name="connsiteY6" fmla="*/ 139861 h 525307"/>
              <a:gd name="connsiteX7" fmla="*/ 254794 w 625083"/>
              <a:gd name="connsiteY7" fmla="*/ 160 h 525307"/>
              <a:gd name="connsiteX0" fmla="*/ 254794 w 625083"/>
              <a:gd name="connsiteY0" fmla="*/ 160 h 525622"/>
              <a:gd name="connsiteX1" fmla="*/ 500063 w 625083"/>
              <a:gd name="connsiteY1" fmla="*/ 96203 h 525622"/>
              <a:gd name="connsiteX2" fmla="*/ 623887 w 625083"/>
              <a:gd name="connsiteY2" fmla="*/ 324803 h 525622"/>
              <a:gd name="connsiteX3" fmla="*/ 535781 w 625083"/>
              <a:gd name="connsiteY3" fmla="*/ 521653 h 525622"/>
              <a:gd name="connsiteX4" fmla="*/ 402431 w 625083"/>
              <a:gd name="connsiteY4" fmla="*/ 381954 h 525622"/>
              <a:gd name="connsiteX5" fmla="*/ 237331 w 625083"/>
              <a:gd name="connsiteY5" fmla="*/ 212091 h 525622"/>
              <a:gd name="connsiteX6" fmla="*/ 0 w 625083"/>
              <a:gd name="connsiteY6" fmla="*/ 139861 h 525622"/>
              <a:gd name="connsiteX7" fmla="*/ 254794 w 625083"/>
              <a:gd name="connsiteY7" fmla="*/ 160 h 525622"/>
              <a:gd name="connsiteX0" fmla="*/ 254794 w 628937"/>
              <a:gd name="connsiteY0" fmla="*/ 160 h 525622"/>
              <a:gd name="connsiteX1" fmla="*/ 500063 w 628937"/>
              <a:gd name="connsiteY1" fmla="*/ 96203 h 525622"/>
              <a:gd name="connsiteX2" fmla="*/ 623887 w 628937"/>
              <a:gd name="connsiteY2" fmla="*/ 324803 h 525622"/>
              <a:gd name="connsiteX3" fmla="*/ 535781 w 628937"/>
              <a:gd name="connsiteY3" fmla="*/ 521653 h 525622"/>
              <a:gd name="connsiteX4" fmla="*/ 402431 w 628937"/>
              <a:gd name="connsiteY4" fmla="*/ 381954 h 525622"/>
              <a:gd name="connsiteX5" fmla="*/ 237331 w 628937"/>
              <a:gd name="connsiteY5" fmla="*/ 212091 h 525622"/>
              <a:gd name="connsiteX6" fmla="*/ 0 w 628937"/>
              <a:gd name="connsiteY6" fmla="*/ 139861 h 525622"/>
              <a:gd name="connsiteX7" fmla="*/ 254794 w 628937"/>
              <a:gd name="connsiteY7" fmla="*/ 160 h 525622"/>
              <a:gd name="connsiteX0" fmla="*/ 254794 w 628937"/>
              <a:gd name="connsiteY0" fmla="*/ 1011 h 526473"/>
              <a:gd name="connsiteX1" fmla="*/ 500063 w 628937"/>
              <a:gd name="connsiteY1" fmla="*/ 97054 h 526473"/>
              <a:gd name="connsiteX2" fmla="*/ 623887 w 628937"/>
              <a:gd name="connsiteY2" fmla="*/ 325654 h 526473"/>
              <a:gd name="connsiteX3" fmla="*/ 535781 w 628937"/>
              <a:gd name="connsiteY3" fmla="*/ 522504 h 526473"/>
              <a:gd name="connsiteX4" fmla="*/ 402431 w 628937"/>
              <a:gd name="connsiteY4" fmla="*/ 382805 h 526473"/>
              <a:gd name="connsiteX5" fmla="*/ 237331 w 628937"/>
              <a:gd name="connsiteY5" fmla="*/ 212942 h 526473"/>
              <a:gd name="connsiteX6" fmla="*/ 0 w 628937"/>
              <a:gd name="connsiteY6" fmla="*/ 140712 h 526473"/>
              <a:gd name="connsiteX7" fmla="*/ 254794 w 628937"/>
              <a:gd name="connsiteY7" fmla="*/ 1011 h 526473"/>
              <a:gd name="connsiteX0" fmla="*/ 243682 w 628937"/>
              <a:gd name="connsiteY0" fmla="*/ 1035 h 524910"/>
              <a:gd name="connsiteX1" fmla="*/ 500063 w 628937"/>
              <a:gd name="connsiteY1" fmla="*/ 95491 h 524910"/>
              <a:gd name="connsiteX2" fmla="*/ 623887 w 628937"/>
              <a:gd name="connsiteY2" fmla="*/ 324091 h 524910"/>
              <a:gd name="connsiteX3" fmla="*/ 535781 w 628937"/>
              <a:gd name="connsiteY3" fmla="*/ 520941 h 524910"/>
              <a:gd name="connsiteX4" fmla="*/ 402431 w 628937"/>
              <a:gd name="connsiteY4" fmla="*/ 381242 h 524910"/>
              <a:gd name="connsiteX5" fmla="*/ 237331 w 628937"/>
              <a:gd name="connsiteY5" fmla="*/ 211379 h 524910"/>
              <a:gd name="connsiteX6" fmla="*/ 0 w 628937"/>
              <a:gd name="connsiteY6" fmla="*/ 139149 h 524910"/>
              <a:gd name="connsiteX7" fmla="*/ 243682 w 628937"/>
              <a:gd name="connsiteY7" fmla="*/ 1035 h 524910"/>
              <a:gd name="connsiteX0" fmla="*/ 243682 w 628937"/>
              <a:gd name="connsiteY0" fmla="*/ 1035 h 524910"/>
              <a:gd name="connsiteX1" fmla="*/ 500063 w 628937"/>
              <a:gd name="connsiteY1" fmla="*/ 95491 h 524910"/>
              <a:gd name="connsiteX2" fmla="*/ 623887 w 628937"/>
              <a:gd name="connsiteY2" fmla="*/ 324091 h 524910"/>
              <a:gd name="connsiteX3" fmla="*/ 535781 w 628937"/>
              <a:gd name="connsiteY3" fmla="*/ 520941 h 524910"/>
              <a:gd name="connsiteX4" fmla="*/ 402431 w 628937"/>
              <a:gd name="connsiteY4" fmla="*/ 381242 h 524910"/>
              <a:gd name="connsiteX5" fmla="*/ 237331 w 628937"/>
              <a:gd name="connsiteY5" fmla="*/ 211379 h 524910"/>
              <a:gd name="connsiteX6" fmla="*/ 0 w 628937"/>
              <a:gd name="connsiteY6" fmla="*/ 139149 h 524910"/>
              <a:gd name="connsiteX7" fmla="*/ 243682 w 628937"/>
              <a:gd name="connsiteY7" fmla="*/ 1035 h 524910"/>
              <a:gd name="connsiteX0" fmla="*/ 243682 w 628937"/>
              <a:gd name="connsiteY0" fmla="*/ 1035 h 524910"/>
              <a:gd name="connsiteX1" fmla="*/ 500063 w 628937"/>
              <a:gd name="connsiteY1" fmla="*/ 95491 h 524910"/>
              <a:gd name="connsiteX2" fmla="*/ 623887 w 628937"/>
              <a:gd name="connsiteY2" fmla="*/ 324091 h 524910"/>
              <a:gd name="connsiteX3" fmla="*/ 535781 w 628937"/>
              <a:gd name="connsiteY3" fmla="*/ 520941 h 524910"/>
              <a:gd name="connsiteX4" fmla="*/ 402431 w 628937"/>
              <a:gd name="connsiteY4" fmla="*/ 381242 h 524910"/>
              <a:gd name="connsiteX5" fmla="*/ 237331 w 628937"/>
              <a:gd name="connsiteY5" fmla="*/ 211379 h 524910"/>
              <a:gd name="connsiteX6" fmla="*/ 0 w 628937"/>
              <a:gd name="connsiteY6" fmla="*/ 139149 h 524910"/>
              <a:gd name="connsiteX7" fmla="*/ 243682 w 628937"/>
              <a:gd name="connsiteY7" fmla="*/ 1035 h 524910"/>
              <a:gd name="connsiteX0" fmla="*/ 243682 w 628937"/>
              <a:gd name="connsiteY0" fmla="*/ 1035 h 524910"/>
              <a:gd name="connsiteX1" fmla="*/ 500063 w 628937"/>
              <a:gd name="connsiteY1" fmla="*/ 95491 h 524910"/>
              <a:gd name="connsiteX2" fmla="*/ 623887 w 628937"/>
              <a:gd name="connsiteY2" fmla="*/ 324091 h 524910"/>
              <a:gd name="connsiteX3" fmla="*/ 535781 w 628937"/>
              <a:gd name="connsiteY3" fmla="*/ 520941 h 524910"/>
              <a:gd name="connsiteX4" fmla="*/ 402431 w 628937"/>
              <a:gd name="connsiteY4" fmla="*/ 381242 h 524910"/>
              <a:gd name="connsiteX5" fmla="*/ 237331 w 628937"/>
              <a:gd name="connsiteY5" fmla="*/ 211379 h 524910"/>
              <a:gd name="connsiteX6" fmla="*/ 0 w 628937"/>
              <a:gd name="connsiteY6" fmla="*/ 139149 h 524910"/>
              <a:gd name="connsiteX7" fmla="*/ 243682 w 628937"/>
              <a:gd name="connsiteY7" fmla="*/ 1035 h 524910"/>
              <a:gd name="connsiteX0" fmla="*/ 243682 w 628937"/>
              <a:gd name="connsiteY0" fmla="*/ 1035 h 524910"/>
              <a:gd name="connsiteX1" fmla="*/ 500063 w 628937"/>
              <a:gd name="connsiteY1" fmla="*/ 95491 h 524910"/>
              <a:gd name="connsiteX2" fmla="*/ 623887 w 628937"/>
              <a:gd name="connsiteY2" fmla="*/ 324091 h 524910"/>
              <a:gd name="connsiteX3" fmla="*/ 535781 w 628937"/>
              <a:gd name="connsiteY3" fmla="*/ 520941 h 524910"/>
              <a:gd name="connsiteX4" fmla="*/ 402431 w 628937"/>
              <a:gd name="connsiteY4" fmla="*/ 381242 h 524910"/>
              <a:gd name="connsiteX5" fmla="*/ 237331 w 628937"/>
              <a:gd name="connsiteY5" fmla="*/ 211379 h 524910"/>
              <a:gd name="connsiteX6" fmla="*/ 0 w 628937"/>
              <a:gd name="connsiteY6" fmla="*/ 139149 h 524910"/>
              <a:gd name="connsiteX7" fmla="*/ 243682 w 628937"/>
              <a:gd name="connsiteY7" fmla="*/ 1035 h 524910"/>
              <a:gd name="connsiteX0" fmla="*/ 243682 w 628937"/>
              <a:gd name="connsiteY0" fmla="*/ 1035 h 524910"/>
              <a:gd name="connsiteX1" fmla="*/ 500063 w 628937"/>
              <a:gd name="connsiteY1" fmla="*/ 95491 h 524910"/>
              <a:gd name="connsiteX2" fmla="*/ 623887 w 628937"/>
              <a:gd name="connsiteY2" fmla="*/ 324091 h 524910"/>
              <a:gd name="connsiteX3" fmla="*/ 535781 w 628937"/>
              <a:gd name="connsiteY3" fmla="*/ 520941 h 524910"/>
              <a:gd name="connsiteX4" fmla="*/ 402431 w 628937"/>
              <a:gd name="connsiteY4" fmla="*/ 381242 h 524910"/>
              <a:gd name="connsiteX5" fmla="*/ 237331 w 628937"/>
              <a:gd name="connsiteY5" fmla="*/ 211379 h 524910"/>
              <a:gd name="connsiteX6" fmla="*/ 0 w 628937"/>
              <a:gd name="connsiteY6" fmla="*/ 139149 h 524910"/>
              <a:gd name="connsiteX7" fmla="*/ 243682 w 628937"/>
              <a:gd name="connsiteY7" fmla="*/ 1035 h 524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8937" h="524910">
                <a:moveTo>
                  <a:pt x="243682" y="1035"/>
                </a:moveTo>
                <a:cubicBezTo>
                  <a:pt x="360365" y="-7828"/>
                  <a:pt x="436696" y="41648"/>
                  <a:pt x="500063" y="95491"/>
                </a:cubicBezTo>
                <a:cubicBezTo>
                  <a:pt x="563430" y="149334"/>
                  <a:pt x="606822" y="248421"/>
                  <a:pt x="623887" y="324091"/>
                </a:cubicBezTo>
                <a:cubicBezTo>
                  <a:pt x="640952" y="399761"/>
                  <a:pt x="615553" y="495541"/>
                  <a:pt x="535781" y="520941"/>
                </a:cubicBezTo>
                <a:cubicBezTo>
                  <a:pt x="456009" y="546341"/>
                  <a:pt x="445823" y="443949"/>
                  <a:pt x="402431" y="381242"/>
                </a:cubicBezTo>
                <a:cubicBezTo>
                  <a:pt x="359039" y="318535"/>
                  <a:pt x="329803" y="288239"/>
                  <a:pt x="237331" y="211379"/>
                </a:cubicBezTo>
                <a:cubicBezTo>
                  <a:pt x="144859" y="134519"/>
                  <a:pt x="69056" y="143911"/>
                  <a:pt x="0" y="139149"/>
                </a:cubicBezTo>
                <a:cubicBezTo>
                  <a:pt x="43656" y="64536"/>
                  <a:pt x="126999" y="9898"/>
                  <a:pt x="243682" y="1035"/>
                </a:cubicBezTo>
                <a:close/>
              </a:path>
            </a:pathLst>
          </a:custGeom>
          <a:gradFill flip="none" rotWithShape="1">
            <a:gsLst>
              <a:gs pos="0">
                <a:srgbClr val="A7ABC4"/>
              </a:gs>
              <a:gs pos="82000">
                <a:srgbClr val="534B76"/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#lung models(UBERON:0002048)">
            <a:extLst>
              <a:ext uri="{FF2B5EF4-FFF2-40B4-BE49-F238E27FC236}">
                <a16:creationId xmlns:a16="http://schemas.microsoft.com/office/drawing/2014/main" id="{A0E82298-965E-8F46-A552-17FFD324A57C}"/>
              </a:ext>
            </a:extLst>
          </p:cNvPr>
          <p:cNvSpPr/>
          <p:nvPr/>
        </p:nvSpPr>
        <p:spPr>
          <a:xfrm>
            <a:off x="3582563" y="2168659"/>
            <a:ext cx="1086034" cy="949415"/>
          </a:xfrm>
          <a:custGeom>
            <a:avLst/>
            <a:gdLst>
              <a:gd name="connsiteX0" fmla="*/ 250172 w 1090767"/>
              <a:gd name="connsiteY0" fmla="*/ 387126 h 955681"/>
              <a:gd name="connsiteX1" fmla="*/ 795532 w 1090767"/>
              <a:gd name="connsiteY1" fmla="*/ 124697 h 955681"/>
              <a:gd name="connsiteX2" fmla="*/ 1074362 w 1090767"/>
              <a:gd name="connsiteY2" fmla="*/ 22186 h 955681"/>
              <a:gd name="connsiteX3" fmla="*/ 1016956 w 1090767"/>
              <a:gd name="connsiteY3" fmla="*/ 542943 h 955681"/>
              <a:gd name="connsiteX4" fmla="*/ 676619 w 1090767"/>
              <a:gd name="connsiteY4" fmla="*/ 940686 h 955681"/>
              <a:gd name="connsiteX5" fmla="*/ 270674 w 1090767"/>
              <a:gd name="connsiteY5" fmla="*/ 854577 h 955681"/>
              <a:gd name="connsiteX6" fmla="*/ 45 w 1090767"/>
              <a:gd name="connsiteY6" fmla="*/ 690559 h 955681"/>
              <a:gd name="connsiteX7" fmla="*/ 250172 w 1090767"/>
              <a:gd name="connsiteY7" fmla="*/ 387126 h 955681"/>
              <a:gd name="connsiteX0" fmla="*/ 250172 w 1090767"/>
              <a:gd name="connsiteY0" fmla="*/ 387126 h 958086"/>
              <a:gd name="connsiteX1" fmla="*/ 795532 w 1090767"/>
              <a:gd name="connsiteY1" fmla="*/ 124697 h 958086"/>
              <a:gd name="connsiteX2" fmla="*/ 1074362 w 1090767"/>
              <a:gd name="connsiteY2" fmla="*/ 22186 h 958086"/>
              <a:gd name="connsiteX3" fmla="*/ 1016956 w 1090767"/>
              <a:gd name="connsiteY3" fmla="*/ 542943 h 958086"/>
              <a:gd name="connsiteX4" fmla="*/ 676619 w 1090767"/>
              <a:gd name="connsiteY4" fmla="*/ 940686 h 958086"/>
              <a:gd name="connsiteX5" fmla="*/ 270674 w 1090767"/>
              <a:gd name="connsiteY5" fmla="*/ 854577 h 958086"/>
              <a:gd name="connsiteX6" fmla="*/ 45 w 1090767"/>
              <a:gd name="connsiteY6" fmla="*/ 690559 h 958086"/>
              <a:gd name="connsiteX7" fmla="*/ 250172 w 1090767"/>
              <a:gd name="connsiteY7" fmla="*/ 387126 h 958086"/>
              <a:gd name="connsiteX0" fmla="*/ 250172 w 1090767"/>
              <a:gd name="connsiteY0" fmla="*/ 387126 h 965662"/>
              <a:gd name="connsiteX1" fmla="*/ 795532 w 1090767"/>
              <a:gd name="connsiteY1" fmla="*/ 124697 h 965662"/>
              <a:gd name="connsiteX2" fmla="*/ 1074362 w 1090767"/>
              <a:gd name="connsiteY2" fmla="*/ 22186 h 965662"/>
              <a:gd name="connsiteX3" fmla="*/ 1016956 w 1090767"/>
              <a:gd name="connsiteY3" fmla="*/ 542943 h 965662"/>
              <a:gd name="connsiteX4" fmla="*/ 676619 w 1090767"/>
              <a:gd name="connsiteY4" fmla="*/ 940686 h 965662"/>
              <a:gd name="connsiteX5" fmla="*/ 270674 w 1090767"/>
              <a:gd name="connsiteY5" fmla="*/ 854577 h 965662"/>
              <a:gd name="connsiteX6" fmla="*/ 45 w 1090767"/>
              <a:gd name="connsiteY6" fmla="*/ 690559 h 965662"/>
              <a:gd name="connsiteX7" fmla="*/ 250172 w 1090767"/>
              <a:gd name="connsiteY7" fmla="*/ 387126 h 965662"/>
              <a:gd name="connsiteX0" fmla="*/ 250172 w 1090767"/>
              <a:gd name="connsiteY0" fmla="*/ 387126 h 958086"/>
              <a:gd name="connsiteX1" fmla="*/ 795532 w 1090767"/>
              <a:gd name="connsiteY1" fmla="*/ 124697 h 958086"/>
              <a:gd name="connsiteX2" fmla="*/ 1074362 w 1090767"/>
              <a:gd name="connsiteY2" fmla="*/ 22186 h 958086"/>
              <a:gd name="connsiteX3" fmla="*/ 1016956 w 1090767"/>
              <a:gd name="connsiteY3" fmla="*/ 542943 h 958086"/>
              <a:gd name="connsiteX4" fmla="*/ 676619 w 1090767"/>
              <a:gd name="connsiteY4" fmla="*/ 940686 h 958086"/>
              <a:gd name="connsiteX5" fmla="*/ 270674 w 1090767"/>
              <a:gd name="connsiteY5" fmla="*/ 854577 h 958086"/>
              <a:gd name="connsiteX6" fmla="*/ 45 w 1090767"/>
              <a:gd name="connsiteY6" fmla="*/ 690559 h 958086"/>
              <a:gd name="connsiteX7" fmla="*/ 250172 w 1090767"/>
              <a:gd name="connsiteY7" fmla="*/ 387126 h 958086"/>
              <a:gd name="connsiteX0" fmla="*/ 250172 w 1090767"/>
              <a:gd name="connsiteY0" fmla="*/ 387126 h 964560"/>
              <a:gd name="connsiteX1" fmla="*/ 795532 w 1090767"/>
              <a:gd name="connsiteY1" fmla="*/ 124697 h 964560"/>
              <a:gd name="connsiteX2" fmla="*/ 1074362 w 1090767"/>
              <a:gd name="connsiteY2" fmla="*/ 22186 h 964560"/>
              <a:gd name="connsiteX3" fmla="*/ 1016956 w 1090767"/>
              <a:gd name="connsiteY3" fmla="*/ 542943 h 964560"/>
              <a:gd name="connsiteX4" fmla="*/ 676619 w 1090767"/>
              <a:gd name="connsiteY4" fmla="*/ 940686 h 964560"/>
              <a:gd name="connsiteX5" fmla="*/ 270674 w 1090767"/>
              <a:gd name="connsiteY5" fmla="*/ 854577 h 964560"/>
              <a:gd name="connsiteX6" fmla="*/ 45 w 1090767"/>
              <a:gd name="connsiteY6" fmla="*/ 690559 h 964560"/>
              <a:gd name="connsiteX7" fmla="*/ 250172 w 1090767"/>
              <a:gd name="connsiteY7" fmla="*/ 387126 h 964560"/>
              <a:gd name="connsiteX0" fmla="*/ 250172 w 1090767"/>
              <a:gd name="connsiteY0" fmla="*/ 387126 h 970846"/>
              <a:gd name="connsiteX1" fmla="*/ 795532 w 1090767"/>
              <a:gd name="connsiteY1" fmla="*/ 124697 h 970846"/>
              <a:gd name="connsiteX2" fmla="*/ 1074362 w 1090767"/>
              <a:gd name="connsiteY2" fmla="*/ 22186 h 970846"/>
              <a:gd name="connsiteX3" fmla="*/ 1016956 w 1090767"/>
              <a:gd name="connsiteY3" fmla="*/ 542943 h 970846"/>
              <a:gd name="connsiteX4" fmla="*/ 676619 w 1090767"/>
              <a:gd name="connsiteY4" fmla="*/ 940686 h 970846"/>
              <a:gd name="connsiteX5" fmla="*/ 270674 w 1090767"/>
              <a:gd name="connsiteY5" fmla="*/ 854577 h 970846"/>
              <a:gd name="connsiteX6" fmla="*/ 45 w 1090767"/>
              <a:gd name="connsiteY6" fmla="*/ 690559 h 970846"/>
              <a:gd name="connsiteX7" fmla="*/ 250172 w 1090767"/>
              <a:gd name="connsiteY7" fmla="*/ 387126 h 970846"/>
              <a:gd name="connsiteX0" fmla="*/ 250172 w 1085199"/>
              <a:gd name="connsiteY0" fmla="*/ 387126 h 970846"/>
              <a:gd name="connsiteX1" fmla="*/ 795532 w 1085199"/>
              <a:gd name="connsiteY1" fmla="*/ 124697 h 970846"/>
              <a:gd name="connsiteX2" fmla="*/ 1074362 w 1085199"/>
              <a:gd name="connsiteY2" fmla="*/ 22186 h 970846"/>
              <a:gd name="connsiteX3" fmla="*/ 1016956 w 1085199"/>
              <a:gd name="connsiteY3" fmla="*/ 542943 h 970846"/>
              <a:gd name="connsiteX4" fmla="*/ 676619 w 1085199"/>
              <a:gd name="connsiteY4" fmla="*/ 940686 h 970846"/>
              <a:gd name="connsiteX5" fmla="*/ 270674 w 1085199"/>
              <a:gd name="connsiteY5" fmla="*/ 854577 h 970846"/>
              <a:gd name="connsiteX6" fmla="*/ 45 w 1085199"/>
              <a:gd name="connsiteY6" fmla="*/ 690559 h 970846"/>
              <a:gd name="connsiteX7" fmla="*/ 250172 w 1085199"/>
              <a:gd name="connsiteY7" fmla="*/ 387126 h 970846"/>
              <a:gd name="connsiteX0" fmla="*/ 250172 w 1092645"/>
              <a:gd name="connsiteY0" fmla="*/ 368931 h 952651"/>
              <a:gd name="connsiteX1" fmla="*/ 795532 w 1092645"/>
              <a:gd name="connsiteY1" fmla="*/ 106502 h 952651"/>
              <a:gd name="connsiteX2" fmla="*/ 1074362 w 1092645"/>
              <a:gd name="connsiteY2" fmla="*/ 3991 h 952651"/>
              <a:gd name="connsiteX3" fmla="*/ 1016956 w 1092645"/>
              <a:gd name="connsiteY3" fmla="*/ 524748 h 952651"/>
              <a:gd name="connsiteX4" fmla="*/ 676619 w 1092645"/>
              <a:gd name="connsiteY4" fmla="*/ 922491 h 952651"/>
              <a:gd name="connsiteX5" fmla="*/ 270674 w 1092645"/>
              <a:gd name="connsiteY5" fmla="*/ 836382 h 952651"/>
              <a:gd name="connsiteX6" fmla="*/ 45 w 1092645"/>
              <a:gd name="connsiteY6" fmla="*/ 672364 h 952651"/>
              <a:gd name="connsiteX7" fmla="*/ 250172 w 1092645"/>
              <a:gd name="connsiteY7" fmla="*/ 368931 h 952651"/>
              <a:gd name="connsiteX0" fmla="*/ 250172 w 1091887"/>
              <a:gd name="connsiteY0" fmla="*/ 368931 h 952651"/>
              <a:gd name="connsiteX1" fmla="*/ 795532 w 1091887"/>
              <a:gd name="connsiteY1" fmla="*/ 106502 h 952651"/>
              <a:gd name="connsiteX2" fmla="*/ 1074362 w 1091887"/>
              <a:gd name="connsiteY2" fmla="*/ 3991 h 952651"/>
              <a:gd name="connsiteX3" fmla="*/ 1016956 w 1091887"/>
              <a:gd name="connsiteY3" fmla="*/ 524748 h 952651"/>
              <a:gd name="connsiteX4" fmla="*/ 676619 w 1091887"/>
              <a:gd name="connsiteY4" fmla="*/ 922491 h 952651"/>
              <a:gd name="connsiteX5" fmla="*/ 270674 w 1091887"/>
              <a:gd name="connsiteY5" fmla="*/ 836382 h 952651"/>
              <a:gd name="connsiteX6" fmla="*/ 45 w 1091887"/>
              <a:gd name="connsiteY6" fmla="*/ 672364 h 952651"/>
              <a:gd name="connsiteX7" fmla="*/ 250172 w 1091887"/>
              <a:gd name="connsiteY7" fmla="*/ 368931 h 952651"/>
              <a:gd name="connsiteX0" fmla="*/ 255057 w 1091882"/>
              <a:gd name="connsiteY0" fmla="*/ 383715 h 952765"/>
              <a:gd name="connsiteX1" fmla="*/ 795527 w 1091882"/>
              <a:gd name="connsiteY1" fmla="*/ 106616 h 952765"/>
              <a:gd name="connsiteX2" fmla="*/ 1074357 w 1091882"/>
              <a:gd name="connsiteY2" fmla="*/ 4105 h 952765"/>
              <a:gd name="connsiteX3" fmla="*/ 1016951 w 1091882"/>
              <a:gd name="connsiteY3" fmla="*/ 524862 h 952765"/>
              <a:gd name="connsiteX4" fmla="*/ 676614 w 1091882"/>
              <a:gd name="connsiteY4" fmla="*/ 922605 h 952765"/>
              <a:gd name="connsiteX5" fmla="*/ 270669 w 1091882"/>
              <a:gd name="connsiteY5" fmla="*/ 836496 h 952765"/>
              <a:gd name="connsiteX6" fmla="*/ 40 w 1091882"/>
              <a:gd name="connsiteY6" fmla="*/ 672478 h 952765"/>
              <a:gd name="connsiteX7" fmla="*/ 255057 w 1091882"/>
              <a:gd name="connsiteY7" fmla="*/ 383715 h 952765"/>
              <a:gd name="connsiteX0" fmla="*/ 255057 w 1096967"/>
              <a:gd name="connsiteY0" fmla="*/ 374400 h 943450"/>
              <a:gd name="connsiteX1" fmla="*/ 795527 w 1096967"/>
              <a:gd name="connsiteY1" fmla="*/ 97301 h 943450"/>
              <a:gd name="connsiteX2" fmla="*/ 1071912 w 1096967"/>
              <a:gd name="connsiteY2" fmla="*/ 4570 h 943450"/>
              <a:gd name="connsiteX3" fmla="*/ 1016951 w 1096967"/>
              <a:gd name="connsiteY3" fmla="*/ 515547 h 943450"/>
              <a:gd name="connsiteX4" fmla="*/ 676614 w 1096967"/>
              <a:gd name="connsiteY4" fmla="*/ 913290 h 943450"/>
              <a:gd name="connsiteX5" fmla="*/ 270669 w 1096967"/>
              <a:gd name="connsiteY5" fmla="*/ 827181 h 943450"/>
              <a:gd name="connsiteX6" fmla="*/ 40 w 1096967"/>
              <a:gd name="connsiteY6" fmla="*/ 663163 h 943450"/>
              <a:gd name="connsiteX7" fmla="*/ 255057 w 1096967"/>
              <a:gd name="connsiteY7" fmla="*/ 374400 h 943450"/>
              <a:gd name="connsiteX0" fmla="*/ 255057 w 1096967"/>
              <a:gd name="connsiteY0" fmla="*/ 374400 h 943450"/>
              <a:gd name="connsiteX1" fmla="*/ 795527 w 1096967"/>
              <a:gd name="connsiteY1" fmla="*/ 97301 h 943450"/>
              <a:gd name="connsiteX2" fmla="*/ 1071912 w 1096967"/>
              <a:gd name="connsiteY2" fmla="*/ 4570 h 943450"/>
              <a:gd name="connsiteX3" fmla="*/ 1016951 w 1096967"/>
              <a:gd name="connsiteY3" fmla="*/ 515547 h 943450"/>
              <a:gd name="connsiteX4" fmla="*/ 676614 w 1096967"/>
              <a:gd name="connsiteY4" fmla="*/ 913290 h 943450"/>
              <a:gd name="connsiteX5" fmla="*/ 270669 w 1096967"/>
              <a:gd name="connsiteY5" fmla="*/ 827181 h 943450"/>
              <a:gd name="connsiteX6" fmla="*/ 40 w 1096967"/>
              <a:gd name="connsiteY6" fmla="*/ 663163 h 943450"/>
              <a:gd name="connsiteX7" fmla="*/ 255057 w 1096967"/>
              <a:gd name="connsiteY7" fmla="*/ 374400 h 943450"/>
              <a:gd name="connsiteX0" fmla="*/ 255057 w 1096967"/>
              <a:gd name="connsiteY0" fmla="*/ 374400 h 939826"/>
              <a:gd name="connsiteX1" fmla="*/ 795527 w 1096967"/>
              <a:gd name="connsiteY1" fmla="*/ 97301 h 939826"/>
              <a:gd name="connsiteX2" fmla="*/ 1071912 w 1096967"/>
              <a:gd name="connsiteY2" fmla="*/ 4570 h 939826"/>
              <a:gd name="connsiteX3" fmla="*/ 1016951 w 1096967"/>
              <a:gd name="connsiteY3" fmla="*/ 515547 h 939826"/>
              <a:gd name="connsiteX4" fmla="*/ 676614 w 1096967"/>
              <a:gd name="connsiteY4" fmla="*/ 913290 h 939826"/>
              <a:gd name="connsiteX5" fmla="*/ 270669 w 1096967"/>
              <a:gd name="connsiteY5" fmla="*/ 827181 h 939826"/>
              <a:gd name="connsiteX6" fmla="*/ 40 w 1096967"/>
              <a:gd name="connsiteY6" fmla="*/ 663163 h 939826"/>
              <a:gd name="connsiteX7" fmla="*/ 255057 w 1096967"/>
              <a:gd name="connsiteY7" fmla="*/ 374400 h 939826"/>
              <a:gd name="connsiteX0" fmla="*/ 255057 w 1096967"/>
              <a:gd name="connsiteY0" fmla="*/ 374400 h 940195"/>
              <a:gd name="connsiteX1" fmla="*/ 795527 w 1096967"/>
              <a:gd name="connsiteY1" fmla="*/ 97301 h 940195"/>
              <a:gd name="connsiteX2" fmla="*/ 1071912 w 1096967"/>
              <a:gd name="connsiteY2" fmla="*/ 4570 h 940195"/>
              <a:gd name="connsiteX3" fmla="*/ 1016951 w 1096967"/>
              <a:gd name="connsiteY3" fmla="*/ 515547 h 940195"/>
              <a:gd name="connsiteX4" fmla="*/ 676614 w 1096967"/>
              <a:gd name="connsiteY4" fmla="*/ 913290 h 940195"/>
              <a:gd name="connsiteX5" fmla="*/ 270669 w 1096967"/>
              <a:gd name="connsiteY5" fmla="*/ 827181 h 940195"/>
              <a:gd name="connsiteX6" fmla="*/ 40 w 1096967"/>
              <a:gd name="connsiteY6" fmla="*/ 663163 h 940195"/>
              <a:gd name="connsiteX7" fmla="*/ 255057 w 1096967"/>
              <a:gd name="connsiteY7" fmla="*/ 374400 h 940195"/>
              <a:gd name="connsiteX0" fmla="*/ 255057 w 1096967"/>
              <a:gd name="connsiteY0" fmla="*/ 374400 h 950748"/>
              <a:gd name="connsiteX1" fmla="*/ 795527 w 1096967"/>
              <a:gd name="connsiteY1" fmla="*/ 97301 h 950748"/>
              <a:gd name="connsiteX2" fmla="*/ 1071912 w 1096967"/>
              <a:gd name="connsiteY2" fmla="*/ 4570 h 950748"/>
              <a:gd name="connsiteX3" fmla="*/ 1016951 w 1096967"/>
              <a:gd name="connsiteY3" fmla="*/ 515547 h 950748"/>
              <a:gd name="connsiteX4" fmla="*/ 676614 w 1096967"/>
              <a:gd name="connsiteY4" fmla="*/ 913290 h 950748"/>
              <a:gd name="connsiteX5" fmla="*/ 270669 w 1096967"/>
              <a:gd name="connsiteY5" fmla="*/ 827181 h 950748"/>
              <a:gd name="connsiteX6" fmla="*/ 40 w 1096967"/>
              <a:gd name="connsiteY6" fmla="*/ 663163 h 950748"/>
              <a:gd name="connsiteX7" fmla="*/ 255057 w 1096967"/>
              <a:gd name="connsiteY7" fmla="*/ 374400 h 950748"/>
              <a:gd name="connsiteX0" fmla="*/ 255057 w 1096967"/>
              <a:gd name="connsiteY0" fmla="*/ 374400 h 953936"/>
              <a:gd name="connsiteX1" fmla="*/ 795527 w 1096967"/>
              <a:gd name="connsiteY1" fmla="*/ 97301 h 953936"/>
              <a:gd name="connsiteX2" fmla="*/ 1071912 w 1096967"/>
              <a:gd name="connsiteY2" fmla="*/ 4570 h 953936"/>
              <a:gd name="connsiteX3" fmla="*/ 1016951 w 1096967"/>
              <a:gd name="connsiteY3" fmla="*/ 515547 h 953936"/>
              <a:gd name="connsiteX4" fmla="*/ 676614 w 1096967"/>
              <a:gd name="connsiteY4" fmla="*/ 913290 h 953936"/>
              <a:gd name="connsiteX5" fmla="*/ 270669 w 1096967"/>
              <a:gd name="connsiteY5" fmla="*/ 827181 h 953936"/>
              <a:gd name="connsiteX6" fmla="*/ 40 w 1096967"/>
              <a:gd name="connsiteY6" fmla="*/ 663163 h 953936"/>
              <a:gd name="connsiteX7" fmla="*/ 255057 w 1096967"/>
              <a:gd name="connsiteY7" fmla="*/ 374400 h 953936"/>
              <a:gd name="connsiteX0" fmla="*/ 255057 w 1090154"/>
              <a:gd name="connsiteY0" fmla="*/ 374400 h 953936"/>
              <a:gd name="connsiteX1" fmla="*/ 795527 w 1090154"/>
              <a:gd name="connsiteY1" fmla="*/ 97301 h 953936"/>
              <a:gd name="connsiteX2" fmla="*/ 1071912 w 1090154"/>
              <a:gd name="connsiteY2" fmla="*/ 4570 h 953936"/>
              <a:gd name="connsiteX3" fmla="*/ 1016951 w 1090154"/>
              <a:gd name="connsiteY3" fmla="*/ 515547 h 953936"/>
              <a:gd name="connsiteX4" fmla="*/ 676614 w 1090154"/>
              <a:gd name="connsiteY4" fmla="*/ 913290 h 953936"/>
              <a:gd name="connsiteX5" fmla="*/ 270669 w 1090154"/>
              <a:gd name="connsiteY5" fmla="*/ 827181 h 953936"/>
              <a:gd name="connsiteX6" fmla="*/ 40 w 1090154"/>
              <a:gd name="connsiteY6" fmla="*/ 663163 h 953936"/>
              <a:gd name="connsiteX7" fmla="*/ 255057 w 1090154"/>
              <a:gd name="connsiteY7" fmla="*/ 374400 h 953936"/>
              <a:gd name="connsiteX0" fmla="*/ 255057 w 1077719"/>
              <a:gd name="connsiteY0" fmla="*/ 390295 h 969831"/>
              <a:gd name="connsiteX1" fmla="*/ 795527 w 1077719"/>
              <a:gd name="connsiteY1" fmla="*/ 113196 h 969831"/>
              <a:gd name="connsiteX2" fmla="*/ 1071912 w 1077719"/>
              <a:gd name="connsiteY2" fmla="*/ 20465 h 969831"/>
              <a:gd name="connsiteX3" fmla="*/ 1016951 w 1077719"/>
              <a:gd name="connsiteY3" fmla="*/ 531442 h 969831"/>
              <a:gd name="connsiteX4" fmla="*/ 676614 w 1077719"/>
              <a:gd name="connsiteY4" fmla="*/ 929185 h 969831"/>
              <a:gd name="connsiteX5" fmla="*/ 270669 w 1077719"/>
              <a:gd name="connsiteY5" fmla="*/ 843076 h 969831"/>
              <a:gd name="connsiteX6" fmla="*/ 40 w 1077719"/>
              <a:gd name="connsiteY6" fmla="*/ 679058 h 969831"/>
              <a:gd name="connsiteX7" fmla="*/ 255057 w 1077719"/>
              <a:gd name="connsiteY7" fmla="*/ 390295 h 969831"/>
              <a:gd name="connsiteX0" fmla="*/ 255057 w 1076044"/>
              <a:gd name="connsiteY0" fmla="*/ 377808 h 957344"/>
              <a:gd name="connsiteX1" fmla="*/ 795527 w 1076044"/>
              <a:gd name="connsiteY1" fmla="*/ 100709 h 957344"/>
              <a:gd name="connsiteX2" fmla="*/ 1071912 w 1076044"/>
              <a:gd name="connsiteY2" fmla="*/ 7978 h 957344"/>
              <a:gd name="connsiteX3" fmla="*/ 1016951 w 1076044"/>
              <a:gd name="connsiteY3" fmla="*/ 518955 h 957344"/>
              <a:gd name="connsiteX4" fmla="*/ 676614 w 1076044"/>
              <a:gd name="connsiteY4" fmla="*/ 916698 h 957344"/>
              <a:gd name="connsiteX5" fmla="*/ 270669 w 1076044"/>
              <a:gd name="connsiteY5" fmla="*/ 830589 h 957344"/>
              <a:gd name="connsiteX6" fmla="*/ 40 w 1076044"/>
              <a:gd name="connsiteY6" fmla="*/ 666571 h 957344"/>
              <a:gd name="connsiteX7" fmla="*/ 255057 w 1076044"/>
              <a:gd name="connsiteY7" fmla="*/ 377808 h 957344"/>
              <a:gd name="connsiteX0" fmla="*/ 255057 w 1078431"/>
              <a:gd name="connsiteY0" fmla="*/ 377808 h 957344"/>
              <a:gd name="connsiteX1" fmla="*/ 795527 w 1078431"/>
              <a:gd name="connsiteY1" fmla="*/ 100709 h 957344"/>
              <a:gd name="connsiteX2" fmla="*/ 1071912 w 1078431"/>
              <a:gd name="connsiteY2" fmla="*/ 7978 h 957344"/>
              <a:gd name="connsiteX3" fmla="*/ 1016951 w 1078431"/>
              <a:gd name="connsiteY3" fmla="*/ 518955 h 957344"/>
              <a:gd name="connsiteX4" fmla="*/ 676614 w 1078431"/>
              <a:gd name="connsiteY4" fmla="*/ 916698 h 957344"/>
              <a:gd name="connsiteX5" fmla="*/ 270669 w 1078431"/>
              <a:gd name="connsiteY5" fmla="*/ 830589 h 957344"/>
              <a:gd name="connsiteX6" fmla="*/ 40 w 1078431"/>
              <a:gd name="connsiteY6" fmla="*/ 666571 h 957344"/>
              <a:gd name="connsiteX7" fmla="*/ 255057 w 1078431"/>
              <a:gd name="connsiteY7" fmla="*/ 377808 h 957344"/>
              <a:gd name="connsiteX0" fmla="*/ 255057 w 1082742"/>
              <a:gd name="connsiteY0" fmla="*/ 368814 h 948350"/>
              <a:gd name="connsiteX1" fmla="*/ 795527 w 1082742"/>
              <a:gd name="connsiteY1" fmla="*/ 91715 h 948350"/>
              <a:gd name="connsiteX2" fmla="*/ 1074357 w 1082742"/>
              <a:gd name="connsiteY2" fmla="*/ 8763 h 948350"/>
              <a:gd name="connsiteX3" fmla="*/ 1016951 w 1082742"/>
              <a:gd name="connsiteY3" fmla="*/ 509961 h 948350"/>
              <a:gd name="connsiteX4" fmla="*/ 676614 w 1082742"/>
              <a:gd name="connsiteY4" fmla="*/ 907704 h 948350"/>
              <a:gd name="connsiteX5" fmla="*/ 270669 w 1082742"/>
              <a:gd name="connsiteY5" fmla="*/ 821595 h 948350"/>
              <a:gd name="connsiteX6" fmla="*/ 40 w 1082742"/>
              <a:gd name="connsiteY6" fmla="*/ 657577 h 948350"/>
              <a:gd name="connsiteX7" fmla="*/ 255057 w 1082742"/>
              <a:gd name="connsiteY7" fmla="*/ 368814 h 948350"/>
              <a:gd name="connsiteX0" fmla="*/ 255057 w 1084886"/>
              <a:gd name="connsiteY0" fmla="*/ 372656 h 952192"/>
              <a:gd name="connsiteX1" fmla="*/ 795527 w 1084886"/>
              <a:gd name="connsiteY1" fmla="*/ 95557 h 952192"/>
              <a:gd name="connsiteX2" fmla="*/ 1074357 w 1084886"/>
              <a:gd name="connsiteY2" fmla="*/ 12605 h 952192"/>
              <a:gd name="connsiteX3" fmla="*/ 1016951 w 1084886"/>
              <a:gd name="connsiteY3" fmla="*/ 513803 h 952192"/>
              <a:gd name="connsiteX4" fmla="*/ 676614 w 1084886"/>
              <a:gd name="connsiteY4" fmla="*/ 911546 h 952192"/>
              <a:gd name="connsiteX5" fmla="*/ 270669 w 1084886"/>
              <a:gd name="connsiteY5" fmla="*/ 825437 h 952192"/>
              <a:gd name="connsiteX6" fmla="*/ 40 w 1084886"/>
              <a:gd name="connsiteY6" fmla="*/ 661419 h 952192"/>
              <a:gd name="connsiteX7" fmla="*/ 255057 w 1084886"/>
              <a:gd name="connsiteY7" fmla="*/ 372656 h 952192"/>
              <a:gd name="connsiteX0" fmla="*/ 255057 w 1086912"/>
              <a:gd name="connsiteY0" fmla="*/ 368296 h 947832"/>
              <a:gd name="connsiteX1" fmla="*/ 795527 w 1086912"/>
              <a:gd name="connsiteY1" fmla="*/ 91197 h 947832"/>
              <a:gd name="connsiteX2" fmla="*/ 1076802 w 1086912"/>
              <a:gd name="connsiteY2" fmla="*/ 13135 h 947832"/>
              <a:gd name="connsiteX3" fmla="*/ 1016951 w 1086912"/>
              <a:gd name="connsiteY3" fmla="*/ 509443 h 947832"/>
              <a:gd name="connsiteX4" fmla="*/ 676614 w 1086912"/>
              <a:gd name="connsiteY4" fmla="*/ 907186 h 947832"/>
              <a:gd name="connsiteX5" fmla="*/ 270669 w 1086912"/>
              <a:gd name="connsiteY5" fmla="*/ 821077 h 947832"/>
              <a:gd name="connsiteX6" fmla="*/ 40 w 1086912"/>
              <a:gd name="connsiteY6" fmla="*/ 657059 h 947832"/>
              <a:gd name="connsiteX7" fmla="*/ 255057 w 1086912"/>
              <a:gd name="connsiteY7" fmla="*/ 368296 h 947832"/>
              <a:gd name="connsiteX0" fmla="*/ 255057 w 1082301"/>
              <a:gd name="connsiteY0" fmla="*/ 368296 h 947832"/>
              <a:gd name="connsiteX1" fmla="*/ 795527 w 1082301"/>
              <a:gd name="connsiteY1" fmla="*/ 91197 h 947832"/>
              <a:gd name="connsiteX2" fmla="*/ 1076802 w 1082301"/>
              <a:gd name="connsiteY2" fmla="*/ 13135 h 947832"/>
              <a:gd name="connsiteX3" fmla="*/ 1016951 w 1082301"/>
              <a:gd name="connsiteY3" fmla="*/ 509443 h 947832"/>
              <a:gd name="connsiteX4" fmla="*/ 676614 w 1082301"/>
              <a:gd name="connsiteY4" fmla="*/ 907186 h 947832"/>
              <a:gd name="connsiteX5" fmla="*/ 270669 w 1082301"/>
              <a:gd name="connsiteY5" fmla="*/ 821077 h 947832"/>
              <a:gd name="connsiteX6" fmla="*/ 40 w 1082301"/>
              <a:gd name="connsiteY6" fmla="*/ 657059 h 947832"/>
              <a:gd name="connsiteX7" fmla="*/ 255057 w 1082301"/>
              <a:gd name="connsiteY7" fmla="*/ 368296 h 947832"/>
              <a:gd name="connsiteX0" fmla="*/ 255057 w 1081586"/>
              <a:gd name="connsiteY0" fmla="*/ 368296 h 947832"/>
              <a:gd name="connsiteX1" fmla="*/ 795527 w 1081586"/>
              <a:gd name="connsiteY1" fmla="*/ 91197 h 947832"/>
              <a:gd name="connsiteX2" fmla="*/ 1076802 w 1081586"/>
              <a:gd name="connsiteY2" fmla="*/ 13135 h 947832"/>
              <a:gd name="connsiteX3" fmla="*/ 1016951 w 1081586"/>
              <a:gd name="connsiteY3" fmla="*/ 509443 h 947832"/>
              <a:gd name="connsiteX4" fmla="*/ 676614 w 1081586"/>
              <a:gd name="connsiteY4" fmla="*/ 907186 h 947832"/>
              <a:gd name="connsiteX5" fmla="*/ 270669 w 1081586"/>
              <a:gd name="connsiteY5" fmla="*/ 821077 h 947832"/>
              <a:gd name="connsiteX6" fmla="*/ 40 w 1081586"/>
              <a:gd name="connsiteY6" fmla="*/ 657059 h 947832"/>
              <a:gd name="connsiteX7" fmla="*/ 255057 w 1081586"/>
              <a:gd name="connsiteY7" fmla="*/ 368296 h 947832"/>
              <a:gd name="connsiteX0" fmla="*/ 255057 w 1085766"/>
              <a:gd name="connsiteY0" fmla="*/ 381951 h 937855"/>
              <a:gd name="connsiteX1" fmla="*/ 795527 w 1085766"/>
              <a:gd name="connsiteY1" fmla="*/ 104852 h 937855"/>
              <a:gd name="connsiteX2" fmla="*/ 1076802 w 1085766"/>
              <a:gd name="connsiteY2" fmla="*/ 26790 h 937855"/>
              <a:gd name="connsiteX3" fmla="*/ 1014506 w 1085766"/>
              <a:gd name="connsiteY3" fmla="*/ 540213 h 937855"/>
              <a:gd name="connsiteX4" fmla="*/ 676614 w 1085766"/>
              <a:gd name="connsiteY4" fmla="*/ 920841 h 937855"/>
              <a:gd name="connsiteX5" fmla="*/ 270669 w 1085766"/>
              <a:gd name="connsiteY5" fmla="*/ 834732 h 937855"/>
              <a:gd name="connsiteX6" fmla="*/ 40 w 1085766"/>
              <a:gd name="connsiteY6" fmla="*/ 670714 h 937855"/>
              <a:gd name="connsiteX7" fmla="*/ 255057 w 1085766"/>
              <a:gd name="connsiteY7" fmla="*/ 381951 h 937855"/>
              <a:gd name="connsiteX0" fmla="*/ 255057 w 1086764"/>
              <a:gd name="connsiteY0" fmla="*/ 381951 h 937855"/>
              <a:gd name="connsiteX1" fmla="*/ 795527 w 1086764"/>
              <a:gd name="connsiteY1" fmla="*/ 104852 h 937855"/>
              <a:gd name="connsiteX2" fmla="*/ 1076802 w 1086764"/>
              <a:gd name="connsiteY2" fmla="*/ 26790 h 937855"/>
              <a:gd name="connsiteX3" fmla="*/ 1014506 w 1086764"/>
              <a:gd name="connsiteY3" fmla="*/ 540213 h 937855"/>
              <a:gd name="connsiteX4" fmla="*/ 676614 w 1086764"/>
              <a:gd name="connsiteY4" fmla="*/ 920841 h 937855"/>
              <a:gd name="connsiteX5" fmla="*/ 270669 w 1086764"/>
              <a:gd name="connsiteY5" fmla="*/ 834732 h 937855"/>
              <a:gd name="connsiteX6" fmla="*/ 40 w 1086764"/>
              <a:gd name="connsiteY6" fmla="*/ 670714 h 937855"/>
              <a:gd name="connsiteX7" fmla="*/ 255057 w 1086764"/>
              <a:gd name="connsiteY7" fmla="*/ 381951 h 937855"/>
              <a:gd name="connsiteX0" fmla="*/ 255057 w 1086764"/>
              <a:gd name="connsiteY0" fmla="*/ 381951 h 960899"/>
              <a:gd name="connsiteX1" fmla="*/ 795527 w 1086764"/>
              <a:gd name="connsiteY1" fmla="*/ 104852 h 960899"/>
              <a:gd name="connsiteX2" fmla="*/ 1076802 w 1086764"/>
              <a:gd name="connsiteY2" fmla="*/ 26790 h 960899"/>
              <a:gd name="connsiteX3" fmla="*/ 1014506 w 1086764"/>
              <a:gd name="connsiteY3" fmla="*/ 540213 h 960899"/>
              <a:gd name="connsiteX4" fmla="*/ 676614 w 1086764"/>
              <a:gd name="connsiteY4" fmla="*/ 920841 h 960899"/>
              <a:gd name="connsiteX5" fmla="*/ 270669 w 1086764"/>
              <a:gd name="connsiteY5" fmla="*/ 834732 h 960899"/>
              <a:gd name="connsiteX6" fmla="*/ 40 w 1086764"/>
              <a:gd name="connsiteY6" fmla="*/ 670714 h 960899"/>
              <a:gd name="connsiteX7" fmla="*/ 255057 w 1086764"/>
              <a:gd name="connsiteY7" fmla="*/ 381951 h 960899"/>
              <a:gd name="connsiteX0" fmla="*/ 255057 w 1086764"/>
              <a:gd name="connsiteY0" fmla="*/ 381951 h 961963"/>
              <a:gd name="connsiteX1" fmla="*/ 795527 w 1086764"/>
              <a:gd name="connsiteY1" fmla="*/ 104852 h 961963"/>
              <a:gd name="connsiteX2" fmla="*/ 1076802 w 1086764"/>
              <a:gd name="connsiteY2" fmla="*/ 26790 h 961963"/>
              <a:gd name="connsiteX3" fmla="*/ 1014506 w 1086764"/>
              <a:gd name="connsiteY3" fmla="*/ 540213 h 961963"/>
              <a:gd name="connsiteX4" fmla="*/ 676614 w 1086764"/>
              <a:gd name="connsiteY4" fmla="*/ 920841 h 961963"/>
              <a:gd name="connsiteX5" fmla="*/ 270669 w 1086764"/>
              <a:gd name="connsiteY5" fmla="*/ 834732 h 961963"/>
              <a:gd name="connsiteX6" fmla="*/ 40 w 1086764"/>
              <a:gd name="connsiteY6" fmla="*/ 670714 h 961963"/>
              <a:gd name="connsiteX7" fmla="*/ 255057 w 1086764"/>
              <a:gd name="connsiteY7" fmla="*/ 381951 h 961963"/>
              <a:gd name="connsiteX0" fmla="*/ 255057 w 1086764"/>
              <a:gd name="connsiteY0" fmla="*/ 381951 h 957712"/>
              <a:gd name="connsiteX1" fmla="*/ 795527 w 1086764"/>
              <a:gd name="connsiteY1" fmla="*/ 104852 h 957712"/>
              <a:gd name="connsiteX2" fmla="*/ 1076802 w 1086764"/>
              <a:gd name="connsiteY2" fmla="*/ 26790 h 957712"/>
              <a:gd name="connsiteX3" fmla="*/ 1014506 w 1086764"/>
              <a:gd name="connsiteY3" fmla="*/ 540213 h 957712"/>
              <a:gd name="connsiteX4" fmla="*/ 676614 w 1086764"/>
              <a:gd name="connsiteY4" fmla="*/ 920841 h 957712"/>
              <a:gd name="connsiteX5" fmla="*/ 270669 w 1086764"/>
              <a:gd name="connsiteY5" fmla="*/ 834732 h 957712"/>
              <a:gd name="connsiteX6" fmla="*/ 40 w 1086764"/>
              <a:gd name="connsiteY6" fmla="*/ 670714 h 957712"/>
              <a:gd name="connsiteX7" fmla="*/ 255057 w 1086764"/>
              <a:gd name="connsiteY7" fmla="*/ 381951 h 957712"/>
              <a:gd name="connsiteX0" fmla="*/ 255057 w 1086764"/>
              <a:gd name="connsiteY0" fmla="*/ 381951 h 954534"/>
              <a:gd name="connsiteX1" fmla="*/ 795527 w 1086764"/>
              <a:gd name="connsiteY1" fmla="*/ 104852 h 954534"/>
              <a:gd name="connsiteX2" fmla="*/ 1076802 w 1086764"/>
              <a:gd name="connsiteY2" fmla="*/ 26790 h 954534"/>
              <a:gd name="connsiteX3" fmla="*/ 1014506 w 1086764"/>
              <a:gd name="connsiteY3" fmla="*/ 540213 h 954534"/>
              <a:gd name="connsiteX4" fmla="*/ 676614 w 1086764"/>
              <a:gd name="connsiteY4" fmla="*/ 920841 h 954534"/>
              <a:gd name="connsiteX5" fmla="*/ 270669 w 1086764"/>
              <a:gd name="connsiteY5" fmla="*/ 834732 h 954534"/>
              <a:gd name="connsiteX6" fmla="*/ 40 w 1086764"/>
              <a:gd name="connsiteY6" fmla="*/ 670714 h 954534"/>
              <a:gd name="connsiteX7" fmla="*/ 255057 w 1086764"/>
              <a:gd name="connsiteY7" fmla="*/ 381951 h 954534"/>
              <a:gd name="connsiteX0" fmla="*/ 255057 w 1086764"/>
              <a:gd name="connsiteY0" fmla="*/ 381951 h 957038"/>
              <a:gd name="connsiteX1" fmla="*/ 795527 w 1086764"/>
              <a:gd name="connsiteY1" fmla="*/ 104852 h 957038"/>
              <a:gd name="connsiteX2" fmla="*/ 1076802 w 1086764"/>
              <a:gd name="connsiteY2" fmla="*/ 26790 h 957038"/>
              <a:gd name="connsiteX3" fmla="*/ 1014506 w 1086764"/>
              <a:gd name="connsiteY3" fmla="*/ 540213 h 957038"/>
              <a:gd name="connsiteX4" fmla="*/ 676614 w 1086764"/>
              <a:gd name="connsiteY4" fmla="*/ 920841 h 957038"/>
              <a:gd name="connsiteX5" fmla="*/ 270669 w 1086764"/>
              <a:gd name="connsiteY5" fmla="*/ 834732 h 957038"/>
              <a:gd name="connsiteX6" fmla="*/ 40 w 1086764"/>
              <a:gd name="connsiteY6" fmla="*/ 670714 h 957038"/>
              <a:gd name="connsiteX7" fmla="*/ 255057 w 1086764"/>
              <a:gd name="connsiteY7" fmla="*/ 381951 h 957038"/>
              <a:gd name="connsiteX0" fmla="*/ 255140 w 1086847"/>
              <a:gd name="connsiteY0" fmla="*/ 381951 h 944765"/>
              <a:gd name="connsiteX1" fmla="*/ 795610 w 1086847"/>
              <a:gd name="connsiteY1" fmla="*/ 104852 h 944765"/>
              <a:gd name="connsiteX2" fmla="*/ 1076885 w 1086847"/>
              <a:gd name="connsiteY2" fmla="*/ 26790 h 944765"/>
              <a:gd name="connsiteX3" fmla="*/ 1014589 w 1086847"/>
              <a:gd name="connsiteY3" fmla="*/ 540213 h 944765"/>
              <a:gd name="connsiteX4" fmla="*/ 676697 w 1086847"/>
              <a:gd name="connsiteY4" fmla="*/ 920841 h 944765"/>
              <a:gd name="connsiteX5" fmla="*/ 282976 w 1086847"/>
              <a:gd name="connsiteY5" fmla="*/ 851846 h 944765"/>
              <a:gd name="connsiteX6" fmla="*/ 123 w 1086847"/>
              <a:gd name="connsiteY6" fmla="*/ 670714 h 944765"/>
              <a:gd name="connsiteX7" fmla="*/ 255140 w 1086847"/>
              <a:gd name="connsiteY7" fmla="*/ 381951 h 944765"/>
              <a:gd name="connsiteX0" fmla="*/ 255140 w 1086847"/>
              <a:gd name="connsiteY0" fmla="*/ 381951 h 948002"/>
              <a:gd name="connsiteX1" fmla="*/ 795610 w 1086847"/>
              <a:gd name="connsiteY1" fmla="*/ 104852 h 948002"/>
              <a:gd name="connsiteX2" fmla="*/ 1076885 w 1086847"/>
              <a:gd name="connsiteY2" fmla="*/ 26790 h 948002"/>
              <a:gd name="connsiteX3" fmla="*/ 1014589 w 1086847"/>
              <a:gd name="connsiteY3" fmla="*/ 540213 h 948002"/>
              <a:gd name="connsiteX4" fmla="*/ 676697 w 1086847"/>
              <a:gd name="connsiteY4" fmla="*/ 920841 h 948002"/>
              <a:gd name="connsiteX5" fmla="*/ 282976 w 1086847"/>
              <a:gd name="connsiteY5" fmla="*/ 851846 h 948002"/>
              <a:gd name="connsiteX6" fmla="*/ 123 w 1086847"/>
              <a:gd name="connsiteY6" fmla="*/ 670714 h 948002"/>
              <a:gd name="connsiteX7" fmla="*/ 255140 w 1086847"/>
              <a:gd name="connsiteY7" fmla="*/ 381951 h 948002"/>
              <a:gd name="connsiteX0" fmla="*/ 255140 w 1086847"/>
              <a:gd name="connsiteY0" fmla="*/ 381951 h 950173"/>
              <a:gd name="connsiteX1" fmla="*/ 795610 w 1086847"/>
              <a:gd name="connsiteY1" fmla="*/ 104852 h 950173"/>
              <a:gd name="connsiteX2" fmla="*/ 1076885 w 1086847"/>
              <a:gd name="connsiteY2" fmla="*/ 26790 h 950173"/>
              <a:gd name="connsiteX3" fmla="*/ 1014589 w 1086847"/>
              <a:gd name="connsiteY3" fmla="*/ 540213 h 950173"/>
              <a:gd name="connsiteX4" fmla="*/ 676697 w 1086847"/>
              <a:gd name="connsiteY4" fmla="*/ 920841 h 950173"/>
              <a:gd name="connsiteX5" fmla="*/ 282976 w 1086847"/>
              <a:gd name="connsiteY5" fmla="*/ 851846 h 950173"/>
              <a:gd name="connsiteX6" fmla="*/ 123 w 1086847"/>
              <a:gd name="connsiteY6" fmla="*/ 670714 h 950173"/>
              <a:gd name="connsiteX7" fmla="*/ 255140 w 1086847"/>
              <a:gd name="connsiteY7" fmla="*/ 381951 h 950173"/>
              <a:gd name="connsiteX0" fmla="*/ 255140 w 1086847"/>
              <a:gd name="connsiteY0" fmla="*/ 381951 h 956685"/>
              <a:gd name="connsiteX1" fmla="*/ 795610 w 1086847"/>
              <a:gd name="connsiteY1" fmla="*/ 104852 h 956685"/>
              <a:gd name="connsiteX2" fmla="*/ 1076885 w 1086847"/>
              <a:gd name="connsiteY2" fmla="*/ 26790 h 956685"/>
              <a:gd name="connsiteX3" fmla="*/ 1014589 w 1086847"/>
              <a:gd name="connsiteY3" fmla="*/ 540213 h 956685"/>
              <a:gd name="connsiteX4" fmla="*/ 676697 w 1086847"/>
              <a:gd name="connsiteY4" fmla="*/ 920841 h 956685"/>
              <a:gd name="connsiteX5" fmla="*/ 282976 w 1086847"/>
              <a:gd name="connsiteY5" fmla="*/ 851846 h 956685"/>
              <a:gd name="connsiteX6" fmla="*/ 123 w 1086847"/>
              <a:gd name="connsiteY6" fmla="*/ 670714 h 956685"/>
              <a:gd name="connsiteX7" fmla="*/ 255140 w 1086847"/>
              <a:gd name="connsiteY7" fmla="*/ 381951 h 956685"/>
              <a:gd name="connsiteX0" fmla="*/ 255140 w 1086847"/>
              <a:gd name="connsiteY0" fmla="*/ 374681 h 949415"/>
              <a:gd name="connsiteX1" fmla="*/ 795610 w 1086847"/>
              <a:gd name="connsiteY1" fmla="*/ 97582 h 949415"/>
              <a:gd name="connsiteX2" fmla="*/ 1076885 w 1086847"/>
              <a:gd name="connsiteY2" fmla="*/ 19520 h 949415"/>
              <a:gd name="connsiteX3" fmla="*/ 1014589 w 1086847"/>
              <a:gd name="connsiteY3" fmla="*/ 532943 h 949415"/>
              <a:gd name="connsiteX4" fmla="*/ 676697 w 1086847"/>
              <a:gd name="connsiteY4" fmla="*/ 913571 h 949415"/>
              <a:gd name="connsiteX5" fmla="*/ 282976 w 1086847"/>
              <a:gd name="connsiteY5" fmla="*/ 844576 h 949415"/>
              <a:gd name="connsiteX6" fmla="*/ 123 w 1086847"/>
              <a:gd name="connsiteY6" fmla="*/ 663444 h 949415"/>
              <a:gd name="connsiteX7" fmla="*/ 255140 w 1086847"/>
              <a:gd name="connsiteY7" fmla="*/ 374681 h 949415"/>
              <a:gd name="connsiteX0" fmla="*/ 255140 w 1086034"/>
              <a:gd name="connsiteY0" fmla="*/ 374681 h 949415"/>
              <a:gd name="connsiteX1" fmla="*/ 795610 w 1086034"/>
              <a:gd name="connsiteY1" fmla="*/ 97582 h 949415"/>
              <a:gd name="connsiteX2" fmla="*/ 1076885 w 1086034"/>
              <a:gd name="connsiteY2" fmla="*/ 19520 h 949415"/>
              <a:gd name="connsiteX3" fmla="*/ 1014589 w 1086034"/>
              <a:gd name="connsiteY3" fmla="*/ 532943 h 949415"/>
              <a:gd name="connsiteX4" fmla="*/ 676697 w 1086034"/>
              <a:gd name="connsiteY4" fmla="*/ 913571 h 949415"/>
              <a:gd name="connsiteX5" fmla="*/ 282976 w 1086034"/>
              <a:gd name="connsiteY5" fmla="*/ 844576 h 949415"/>
              <a:gd name="connsiteX6" fmla="*/ 123 w 1086034"/>
              <a:gd name="connsiteY6" fmla="*/ 663444 h 949415"/>
              <a:gd name="connsiteX7" fmla="*/ 255140 w 1086034"/>
              <a:gd name="connsiteY7" fmla="*/ 374681 h 949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6034" h="949415">
                <a:moveTo>
                  <a:pt x="255140" y="374681"/>
                </a:moveTo>
                <a:cubicBezTo>
                  <a:pt x="387721" y="280371"/>
                  <a:pt x="658653" y="156775"/>
                  <a:pt x="795610" y="97582"/>
                </a:cubicBezTo>
                <a:cubicBezTo>
                  <a:pt x="932567" y="38389"/>
                  <a:pt x="1040389" y="-35926"/>
                  <a:pt x="1076885" y="19520"/>
                </a:cubicBezTo>
                <a:cubicBezTo>
                  <a:pt x="1113381" y="74966"/>
                  <a:pt x="1029945" y="374155"/>
                  <a:pt x="1014589" y="532943"/>
                </a:cubicBezTo>
                <a:cubicBezTo>
                  <a:pt x="999233" y="691731"/>
                  <a:pt x="881760" y="842073"/>
                  <a:pt x="676697" y="913571"/>
                </a:cubicBezTo>
                <a:cubicBezTo>
                  <a:pt x="471634" y="985069"/>
                  <a:pt x="396133" y="943200"/>
                  <a:pt x="282976" y="844576"/>
                </a:cubicBezTo>
                <a:cubicBezTo>
                  <a:pt x="169819" y="745952"/>
                  <a:pt x="4762" y="741760"/>
                  <a:pt x="123" y="663444"/>
                </a:cubicBezTo>
                <a:cubicBezTo>
                  <a:pt x="-4516" y="585128"/>
                  <a:pt x="122559" y="468991"/>
                  <a:pt x="255140" y="37468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7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F1323CF-5B68-7743-93E3-EC9EA14BC664}"/>
              </a:ext>
            </a:extLst>
          </p:cNvPr>
          <p:cNvGrpSpPr/>
          <p:nvPr/>
        </p:nvGrpSpPr>
        <p:grpSpPr>
          <a:xfrm>
            <a:off x="4002482" y="2235227"/>
            <a:ext cx="960888" cy="1278968"/>
            <a:chOff x="4002482" y="2235227"/>
            <a:chExt cx="960888" cy="1278968"/>
          </a:xfrm>
        </p:grpSpPr>
        <p:sp>
          <p:nvSpPr>
            <p:cNvPr id="4" name="#liver models(UBERON:0002107)">
              <a:extLst>
                <a:ext uri="{FF2B5EF4-FFF2-40B4-BE49-F238E27FC236}">
                  <a16:creationId xmlns:a16="http://schemas.microsoft.com/office/drawing/2014/main" id="{63492A82-DA67-124B-9AEB-73A5DD765A37}"/>
                </a:ext>
              </a:extLst>
            </p:cNvPr>
            <p:cNvSpPr/>
            <p:nvPr/>
          </p:nvSpPr>
          <p:spPr>
            <a:xfrm>
              <a:off x="4002482" y="2235227"/>
              <a:ext cx="960888" cy="1262487"/>
            </a:xfrm>
            <a:custGeom>
              <a:avLst/>
              <a:gdLst>
                <a:gd name="connsiteX0" fmla="*/ 157162 w 400050"/>
                <a:gd name="connsiteY0" fmla="*/ 0 h 1207293"/>
                <a:gd name="connsiteX1" fmla="*/ 338137 w 400050"/>
                <a:gd name="connsiteY1" fmla="*/ 352425 h 1207293"/>
                <a:gd name="connsiteX2" fmla="*/ 400050 w 400050"/>
                <a:gd name="connsiteY2" fmla="*/ 771525 h 1207293"/>
                <a:gd name="connsiteX3" fmla="*/ 314325 w 400050"/>
                <a:gd name="connsiteY3" fmla="*/ 1057275 h 1207293"/>
                <a:gd name="connsiteX4" fmla="*/ 14287 w 400050"/>
                <a:gd name="connsiteY4" fmla="*/ 1207293 h 1207293"/>
                <a:gd name="connsiteX5" fmla="*/ 176212 w 400050"/>
                <a:gd name="connsiteY5" fmla="*/ 812006 h 1207293"/>
                <a:gd name="connsiteX6" fmla="*/ 0 w 400050"/>
                <a:gd name="connsiteY6" fmla="*/ 588168 h 1207293"/>
                <a:gd name="connsiteX7" fmla="*/ 157162 w 400050"/>
                <a:gd name="connsiteY7" fmla="*/ 0 h 1207293"/>
                <a:gd name="connsiteX0" fmla="*/ 157233 w 400121"/>
                <a:gd name="connsiteY0" fmla="*/ 3957 h 1211250"/>
                <a:gd name="connsiteX1" fmla="*/ 338208 w 400121"/>
                <a:gd name="connsiteY1" fmla="*/ 356382 h 1211250"/>
                <a:gd name="connsiteX2" fmla="*/ 400121 w 400121"/>
                <a:gd name="connsiteY2" fmla="*/ 775482 h 1211250"/>
                <a:gd name="connsiteX3" fmla="*/ 314396 w 400121"/>
                <a:gd name="connsiteY3" fmla="*/ 1061232 h 1211250"/>
                <a:gd name="connsiteX4" fmla="*/ 14358 w 400121"/>
                <a:gd name="connsiteY4" fmla="*/ 1211250 h 1211250"/>
                <a:gd name="connsiteX5" fmla="*/ 176283 w 400121"/>
                <a:gd name="connsiteY5" fmla="*/ 815963 h 1211250"/>
                <a:gd name="connsiteX6" fmla="*/ 71 w 400121"/>
                <a:gd name="connsiteY6" fmla="*/ 592125 h 1211250"/>
                <a:gd name="connsiteX7" fmla="*/ 157233 w 400121"/>
                <a:gd name="connsiteY7" fmla="*/ 3957 h 1211250"/>
                <a:gd name="connsiteX0" fmla="*/ 157233 w 405411"/>
                <a:gd name="connsiteY0" fmla="*/ 3957 h 1211250"/>
                <a:gd name="connsiteX1" fmla="*/ 338208 w 405411"/>
                <a:gd name="connsiteY1" fmla="*/ 356382 h 1211250"/>
                <a:gd name="connsiteX2" fmla="*/ 400121 w 405411"/>
                <a:gd name="connsiteY2" fmla="*/ 775482 h 1211250"/>
                <a:gd name="connsiteX3" fmla="*/ 314396 w 405411"/>
                <a:gd name="connsiteY3" fmla="*/ 1061232 h 1211250"/>
                <a:gd name="connsiteX4" fmla="*/ 14358 w 405411"/>
                <a:gd name="connsiteY4" fmla="*/ 1211250 h 1211250"/>
                <a:gd name="connsiteX5" fmla="*/ 176283 w 405411"/>
                <a:gd name="connsiteY5" fmla="*/ 815963 h 1211250"/>
                <a:gd name="connsiteX6" fmla="*/ 71 w 405411"/>
                <a:gd name="connsiteY6" fmla="*/ 592125 h 1211250"/>
                <a:gd name="connsiteX7" fmla="*/ 157233 w 405411"/>
                <a:gd name="connsiteY7" fmla="*/ 3957 h 1211250"/>
                <a:gd name="connsiteX0" fmla="*/ 157233 w 400121"/>
                <a:gd name="connsiteY0" fmla="*/ 3957 h 1211250"/>
                <a:gd name="connsiteX1" fmla="*/ 338208 w 400121"/>
                <a:gd name="connsiteY1" fmla="*/ 356382 h 1211250"/>
                <a:gd name="connsiteX2" fmla="*/ 400121 w 400121"/>
                <a:gd name="connsiteY2" fmla="*/ 775482 h 1211250"/>
                <a:gd name="connsiteX3" fmla="*/ 314396 w 400121"/>
                <a:gd name="connsiteY3" fmla="*/ 1061232 h 1211250"/>
                <a:gd name="connsiteX4" fmla="*/ 14358 w 400121"/>
                <a:gd name="connsiteY4" fmla="*/ 1211250 h 1211250"/>
                <a:gd name="connsiteX5" fmla="*/ 176283 w 400121"/>
                <a:gd name="connsiteY5" fmla="*/ 815963 h 1211250"/>
                <a:gd name="connsiteX6" fmla="*/ 71 w 400121"/>
                <a:gd name="connsiteY6" fmla="*/ 592125 h 1211250"/>
                <a:gd name="connsiteX7" fmla="*/ 157233 w 400121"/>
                <a:gd name="connsiteY7" fmla="*/ 3957 h 1211250"/>
                <a:gd name="connsiteX0" fmla="*/ 165485 w 408373"/>
                <a:gd name="connsiteY0" fmla="*/ 3957 h 1216210"/>
                <a:gd name="connsiteX1" fmla="*/ 346460 w 408373"/>
                <a:gd name="connsiteY1" fmla="*/ 356382 h 1216210"/>
                <a:gd name="connsiteX2" fmla="*/ 408373 w 408373"/>
                <a:gd name="connsiteY2" fmla="*/ 775482 h 1216210"/>
                <a:gd name="connsiteX3" fmla="*/ 322648 w 408373"/>
                <a:gd name="connsiteY3" fmla="*/ 1061232 h 1216210"/>
                <a:gd name="connsiteX4" fmla="*/ 22610 w 408373"/>
                <a:gd name="connsiteY4" fmla="*/ 1211250 h 1216210"/>
                <a:gd name="connsiteX5" fmla="*/ 184535 w 408373"/>
                <a:gd name="connsiteY5" fmla="*/ 815963 h 1216210"/>
                <a:gd name="connsiteX6" fmla="*/ 8323 w 408373"/>
                <a:gd name="connsiteY6" fmla="*/ 592125 h 1216210"/>
                <a:gd name="connsiteX7" fmla="*/ 165485 w 408373"/>
                <a:gd name="connsiteY7" fmla="*/ 3957 h 1216210"/>
                <a:gd name="connsiteX0" fmla="*/ 157234 w 400122"/>
                <a:gd name="connsiteY0" fmla="*/ 3957 h 1211250"/>
                <a:gd name="connsiteX1" fmla="*/ 338209 w 400122"/>
                <a:gd name="connsiteY1" fmla="*/ 356382 h 1211250"/>
                <a:gd name="connsiteX2" fmla="*/ 400122 w 400122"/>
                <a:gd name="connsiteY2" fmla="*/ 775482 h 1211250"/>
                <a:gd name="connsiteX3" fmla="*/ 314397 w 400122"/>
                <a:gd name="connsiteY3" fmla="*/ 1061232 h 1211250"/>
                <a:gd name="connsiteX4" fmla="*/ 14359 w 400122"/>
                <a:gd name="connsiteY4" fmla="*/ 1211250 h 1211250"/>
                <a:gd name="connsiteX5" fmla="*/ 176284 w 400122"/>
                <a:gd name="connsiteY5" fmla="*/ 815963 h 1211250"/>
                <a:gd name="connsiteX6" fmla="*/ 72 w 400122"/>
                <a:gd name="connsiteY6" fmla="*/ 592125 h 1211250"/>
                <a:gd name="connsiteX7" fmla="*/ 157234 w 400122"/>
                <a:gd name="connsiteY7" fmla="*/ 3957 h 1211250"/>
                <a:gd name="connsiteX0" fmla="*/ 169945 w 412833"/>
                <a:gd name="connsiteY0" fmla="*/ 3957 h 1211250"/>
                <a:gd name="connsiteX1" fmla="*/ 350920 w 412833"/>
                <a:gd name="connsiteY1" fmla="*/ 356382 h 1211250"/>
                <a:gd name="connsiteX2" fmla="*/ 412833 w 412833"/>
                <a:gd name="connsiteY2" fmla="*/ 775482 h 1211250"/>
                <a:gd name="connsiteX3" fmla="*/ 327108 w 412833"/>
                <a:gd name="connsiteY3" fmla="*/ 1061232 h 1211250"/>
                <a:gd name="connsiteX4" fmla="*/ 27070 w 412833"/>
                <a:gd name="connsiteY4" fmla="*/ 1211250 h 1211250"/>
                <a:gd name="connsiteX5" fmla="*/ 188995 w 412833"/>
                <a:gd name="connsiteY5" fmla="*/ 815963 h 1211250"/>
                <a:gd name="connsiteX6" fmla="*/ 12783 w 412833"/>
                <a:gd name="connsiteY6" fmla="*/ 592125 h 1211250"/>
                <a:gd name="connsiteX7" fmla="*/ 169945 w 412833"/>
                <a:gd name="connsiteY7" fmla="*/ 3957 h 1211250"/>
                <a:gd name="connsiteX0" fmla="*/ 169945 w 412833"/>
                <a:gd name="connsiteY0" fmla="*/ 3957 h 1216210"/>
                <a:gd name="connsiteX1" fmla="*/ 350920 w 412833"/>
                <a:gd name="connsiteY1" fmla="*/ 356382 h 1216210"/>
                <a:gd name="connsiteX2" fmla="*/ 412833 w 412833"/>
                <a:gd name="connsiteY2" fmla="*/ 775482 h 1216210"/>
                <a:gd name="connsiteX3" fmla="*/ 327108 w 412833"/>
                <a:gd name="connsiteY3" fmla="*/ 1061232 h 1216210"/>
                <a:gd name="connsiteX4" fmla="*/ 27070 w 412833"/>
                <a:gd name="connsiteY4" fmla="*/ 1211250 h 1216210"/>
                <a:gd name="connsiteX5" fmla="*/ 188995 w 412833"/>
                <a:gd name="connsiteY5" fmla="*/ 815963 h 1216210"/>
                <a:gd name="connsiteX6" fmla="*/ 12783 w 412833"/>
                <a:gd name="connsiteY6" fmla="*/ 592125 h 1216210"/>
                <a:gd name="connsiteX7" fmla="*/ 169945 w 412833"/>
                <a:gd name="connsiteY7" fmla="*/ 3957 h 1216210"/>
                <a:gd name="connsiteX0" fmla="*/ 136911 w 408374"/>
                <a:gd name="connsiteY0" fmla="*/ 3804 h 1227963"/>
                <a:gd name="connsiteX1" fmla="*/ 346461 w 408374"/>
                <a:gd name="connsiteY1" fmla="*/ 368135 h 1227963"/>
                <a:gd name="connsiteX2" fmla="*/ 408374 w 408374"/>
                <a:gd name="connsiteY2" fmla="*/ 787235 h 1227963"/>
                <a:gd name="connsiteX3" fmla="*/ 322649 w 408374"/>
                <a:gd name="connsiteY3" fmla="*/ 1072985 h 1227963"/>
                <a:gd name="connsiteX4" fmla="*/ 22611 w 408374"/>
                <a:gd name="connsiteY4" fmla="*/ 1223003 h 1227963"/>
                <a:gd name="connsiteX5" fmla="*/ 184536 w 408374"/>
                <a:gd name="connsiteY5" fmla="*/ 827716 h 1227963"/>
                <a:gd name="connsiteX6" fmla="*/ 8324 w 408374"/>
                <a:gd name="connsiteY6" fmla="*/ 603878 h 1227963"/>
                <a:gd name="connsiteX7" fmla="*/ 136911 w 408374"/>
                <a:gd name="connsiteY7" fmla="*/ 3804 h 1227963"/>
                <a:gd name="connsiteX0" fmla="*/ 136911 w 408374"/>
                <a:gd name="connsiteY0" fmla="*/ 4081 h 1228240"/>
                <a:gd name="connsiteX1" fmla="*/ 346461 w 408374"/>
                <a:gd name="connsiteY1" fmla="*/ 368412 h 1228240"/>
                <a:gd name="connsiteX2" fmla="*/ 408374 w 408374"/>
                <a:gd name="connsiteY2" fmla="*/ 787512 h 1228240"/>
                <a:gd name="connsiteX3" fmla="*/ 322649 w 408374"/>
                <a:gd name="connsiteY3" fmla="*/ 1073262 h 1228240"/>
                <a:gd name="connsiteX4" fmla="*/ 22611 w 408374"/>
                <a:gd name="connsiteY4" fmla="*/ 1223280 h 1228240"/>
                <a:gd name="connsiteX5" fmla="*/ 184536 w 408374"/>
                <a:gd name="connsiteY5" fmla="*/ 827993 h 1228240"/>
                <a:gd name="connsiteX6" fmla="*/ 8324 w 408374"/>
                <a:gd name="connsiteY6" fmla="*/ 604155 h 1228240"/>
                <a:gd name="connsiteX7" fmla="*/ 136911 w 408374"/>
                <a:gd name="connsiteY7" fmla="*/ 4081 h 1228240"/>
                <a:gd name="connsiteX0" fmla="*/ 136911 w 409308"/>
                <a:gd name="connsiteY0" fmla="*/ 2120 h 1226279"/>
                <a:gd name="connsiteX1" fmla="*/ 365511 w 409308"/>
                <a:gd name="connsiteY1" fmla="*/ 421220 h 1226279"/>
                <a:gd name="connsiteX2" fmla="*/ 408374 w 409308"/>
                <a:gd name="connsiteY2" fmla="*/ 785551 h 1226279"/>
                <a:gd name="connsiteX3" fmla="*/ 322649 w 409308"/>
                <a:gd name="connsiteY3" fmla="*/ 1071301 h 1226279"/>
                <a:gd name="connsiteX4" fmla="*/ 22611 w 409308"/>
                <a:gd name="connsiteY4" fmla="*/ 1221319 h 1226279"/>
                <a:gd name="connsiteX5" fmla="*/ 184536 w 409308"/>
                <a:gd name="connsiteY5" fmla="*/ 826032 h 1226279"/>
                <a:gd name="connsiteX6" fmla="*/ 8324 w 409308"/>
                <a:gd name="connsiteY6" fmla="*/ 602194 h 1226279"/>
                <a:gd name="connsiteX7" fmla="*/ 136911 w 409308"/>
                <a:gd name="connsiteY7" fmla="*/ 2120 h 1226279"/>
                <a:gd name="connsiteX0" fmla="*/ 136911 w 409308"/>
                <a:gd name="connsiteY0" fmla="*/ 2120 h 1226279"/>
                <a:gd name="connsiteX1" fmla="*/ 365511 w 409308"/>
                <a:gd name="connsiteY1" fmla="*/ 421220 h 1226279"/>
                <a:gd name="connsiteX2" fmla="*/ 408374 w 409308"/>
                <a:gd name="connsiteY2" fmla="*/ 785551 h 1226279"/>
                <a:gd name="connsiteX3" fmla="*/ 322649 w 409308"/>
                <a:gd name="connsiteY3" fmla="*/ 1071301 h 1226279"/>
                <a:gd name="connsiteX4" fmla="*/ 22611 w 409308"/>
                <a:gd name="connsiteY4" fmla="*/ 1221319 h 1226279"/>
                <a:gd name="connsiteX5" fmla="*/ 184536 w 409308"/>
                <a:gd name="connsiteY5" fmla="*/ 826032 h 1226279"/>
                <a:gd name="connsiteX6" fmla="*/ 8324 w 409308"/>
                <a:gd name="connsiteY6" fmla="*/ 602194 h 1226279"/>
                <a:gd name="connsiteX7" fmla="*/ 136911 w 409308"/>
                <a:gd name="connsiteY7" fmla="*/ 2120 h 1226279"/>
                <a:gd name="connsiteX0" fmla="*/ 136911 w 411642"/>
                <a:gd name="connsiteY0" fmla="*/ 5650 h 1229809"/>
                <a:gd name="connsiteX1" fmla="*/ 386942 w 411642"/>
                <a:gd name="connsiteY1" fmla="*/ 339025 h 1229809"/>
                <a:gd name="connsiteX2" fmla="*/ 408374 w 411642"/>
                <a:gd name="connsiteY2" fmla="*/ 789081 h 1229809"/>
                <a:gd name="connsiteX3" fmla="*/ 322649 w 411642"/>
                <a:gd name="connsiteY3" fmla="*/ 1074831 h 1229809"/>
                <a:gd name="connsiteX4" fmla="*/ 22611 w 411642"/>
                <a:gd name="connsiteY4" fmla="*/ 1224849 h 1229809"/>
                <a:gd name="connsiteX5" fmla="*/ 184536 w 411642"/>
                <a:gd name="connsiteY5" fmla="*/ 829562 h 1229809"/>
                <a:gd name="connsiteX6" fmla="*/ 8324 w 411642"/>
                <a:gd name="connsiteY6" fmla="*/ 605724 h 1229809"/>
                <a:gd name="connsiteX7" fmla="*/ 136911 w 411642"/>
                <a:gd name="connsiteY7" fmla="*/ 5650 h 1229809"/>
                <a:gd name="connsiteX0" fmla="*/ 136911 w 411642"/>
                <a:gd name="connsiteY0" fmla="*/ 5416 h 1229575"/>
                <a:gd name="connsiteX1" fmla="*/ 386942 w 411642"/>
                <a:gd name="connsiteY1" fmla="*/ 338791 h 1229575"/>
                <a:gd name="connsiteX2" fmla="*/ 408374 w 411642"/>
                <a:gd name="connsiteY2" fmla="*/ 788847 h 1229575"/>
                <a:gd name="connsiteX3" fmla="*/ 322649 w 411642"/>
                <a:gd name="connsiteY3" fmla="*/ 1074597 h 1229575"/>
                <a:gd name="connsiteX4" fmla="*/ 22611 w 411642"/>
                <a:gd name="connsiteY4" fmla="*/ 1224615 h 1229575"/>
                <a:gd name="connsiteX5" fmla="*/ 184536 w 411642"/>
                <a:gd name="connsiteY5" fmla="*/ 829328 h 1229575"/>
                <a:gd name="connsiteX6" fmla="*/ 8324 w 411642"/>
                <a:gd name="connsiteY6" fmla="*/ 605490 h 1229575"/>
                <a:gd name="connsiteX7" fmla="*/ 136911 w 411642"/>
                <a:gd name="connsiteY7" fmla="*/ 5416 h 1229575"/>
                <a:gd name="connsiteX0" fmla="*/ 136911 w 408707"/>
                <a:gd name="connsiteY0" fmla="*/ 4345 h 1228504"/>
                <a:gd name="connsiteX1" fmla="*/ 351224 w 408707"/>
                <a:gd name="connsiteY1" fmla="*/ 359151 h 1228504"/>
                <a:gd name="connsiteX2" fmla="*/ 408374 w 408707"/>
                <a:gd name="connsiteY2" fmla="*/ 787776 h 1228504"/>
                <a:gd name="connsiteX3" fmla="*/ 322649 w 408707"/>
                <a:gd name="connsiteY3" fmla="*/ 1073526 h 1228504"/>
                <a:gd name="connsiteX4" fmla="*/ 22611 w 408707"/>
                <a:gd name="connsiteY4" fmla="*/ 1223544 h 1228504"/>
                <a:gd name="connsiteX5" fmla="*/ 184536 w 408707"/>
                <a:gd name="connsiteY5" fmla="*/ 828257 h 1228504"/>
                <a:gd name="connsiteX6" fmla="*/ 8324 w 408707"/>
                <a:gd name="connsiteY6" fmla="*/ 604419 h 1228504"/>
                <a:gd name="connsiteX7" fmla="*/ 136911 w 408707"/>
                <a:gd name="connsiteY7" fmla="*/ 4345 h 1228504"/>
                <a:gd name="connsiteX0" fmla="*/ 136911 w 408707"/>
                <a:gd name="connsiteY0" fmla="*/ 4637 h 1228796"/>
                <a:gd name="connsiteX1" fmla="*/ 351224 w 408707"/>
                <a:gd name="connsiteY1" fmla="*/ 359443 h 1228796"/>
                <a:gd name="connsiteX2" fmla="*/ 408374 w 408707"/>
                <a:gd name="connsiteY2" fmla="*/ 788068 h 1228796"/>
                <a:gd name="connsiteX3" fmla="*/ 322649 w 408707"/>
                <a:gd name="connsiteY3" fmla="*/ 1073818 h 1228796"/>
                <a:gd name="connsiteX4" fmla="*/ 22611 w 408707"/>
                <a:gd name="connsiteY4" fmla="*/ 1223836 h 1228796"/>
                <a:gd name="connsiteX5" fmla="*/ 184536 w 408707"/>
                <a:gd name="connsiteY5" fmla="*/ 828549 h 1228796"/>
                <a:gd name="connsiteX6" fmla="*/ 8324 w 408707"/>
                <a:gd name="connsiteY6" fmla="*/ 604711 h 1228796"/>
                <a:gd name="connsiteX7" fmla="*/ 136911 w 408707"/>
                <a:gd name="connsiteY7" fmla="*/ 4637 h 1228796"/>
                <a:gd name="connsiteX0" fmla="*/ 136911 w 408707"/>
                <a:gd name="connsiteY0" fmla="*/ 4116 h 1228275"/>
                <a:gd name="connsiteX1" fmla="*/ 351224 w 408707"/>
                <a:gd name="connsiteY1" fmla="*/ 358922 h 1228275"/>
                <a:gd name="connsiteX2" fmla="*/ 408374 w 408707"/>
                <a:gd name="connsiteY2" fmla="*/ 787547 h 1228275"/>
                <a:gd name="connsiteX3" fmla="*/ 322649 w 408707"/>
                <a:gd name="connsiteY3" fmla="*/ 1073297 h 1228275"/>
                <a:gd name="connsiteX4" fmla="*/ 22611 w 408707"/>
                <a:gd name="connsiteY4" fmla="*/ 1223315 h 1228275"/>
                <a:gd name="connsiteX5" fmla="*/ 184536 w 408707"/>
                <a:gd name="connsiteY5" fmla="*/ 828028 h 1228275"/>
                <a:gd name="connsiteX6" fmla="*/ 8324 w 408707"/>
                <a:gd name="connsiteY6" fmla="*/ 604190 h 1228275"/>
                <a:gd name="connsiteX7" fmla="*/ 136911 w 408707"/>
                <a:gd name="connsiteY7" fmla="*/ 4116 h 1228275"/>
                <a:gd name="connsiteX0" fmla="*/ 136911 w 408707"/>
                <a:gd name="connsiteY0" fmla="*/ 4116 h 1228275"/>
                <a:gd name="connsiteX1" fmla="*/ 351224 w 408707"/>
                <a:gd name="connsiteY1" fmla="*/ 358922 h 1228275"/>
                <a:gd name="connsiteX2" fmla="*/ 408374 w 408707"/>
                <a:gd name="connsiteY2" fmla="*/ 787547 h 1228275"/>
                <a:gd name="connsiteX3" fmla="*/ 322649 w 408707"/>
                <a:gd name="connsiteY3" fmla="*/ 1073297 h 1228275"/>
                <a:gd name="connsiteX4" fmla="*/ 22611 w 408707"/>
                <a:gd name="connsiteY4" fmla="*/ 1223315 h 1228275"/>
                <a:gd name="connsiteX5" fmla="*/ 184536 w 408707"/>
                <a:gd name="connsiteY5" fmla="*/ 828028 h 1228275"/>
                <a:gd name="connsiteX6" fmla="*/ 8324 w 408707"/>
                <a:gd name="connsiteY6" fmla="*/ 604190 h 1228275"/>
                <a:gd name="connsiteX7" fmla="*/ 136911 w 408707"/>
                <a:gd name="connsiteY7" fmla="*/ 4116 h 1228275"/>
                <a:gd name="connsiteX0" fmla="*/ 136911 w 411293"/>
                <a:gd name="connsiteY0" fmla="*/ 4116 h 1228275"/>
                <a:gd name="connsiteX1" fmla="*/ 351224 w 411293"/>
                <a:gd name="connsiteY1" fmla="*/ 358922 h 1228275"/>
                <a:gd name="connsiteX2" fmla="*/ 408374 w 411293"/>
                <a:gd name="connsiteY2" fmla="*/ 787547 h 1228275"/>
                <a:gd name="connsiteX3" fmla="*/ 322649 w 411293"/>
                <a:gd name="connsiteY3" fmla="*/ 1073297 h 1228275"/>
                <a:gd name="connsiteX4" fmla="*/ 22611 w 411293"/>
                <a:gd name="connsiteY4" fmla="*/ 1223315 h 1228275"/>
                <a:gd name="connsiteX5" fmla="*/ 184536 w 411293"/>
                <a:gd name="connsiteY5" fmla="*/ 828028 h 1228275"/>
                <a:gd name="connsiteX6" fmla="*/ 8324 w 411293"/>
                <a:gd name="connsiteY6" fmla="*/ 604190 h 1228275"/>
                <a:gd name="connsiteX7" fmla="*/ 136911 w 411293"/>
                <a:gd name="connsiteY7" fmla="*/ 4116 h 1228275"/>
                <a:gd name="connsiteX0" fmla="*/ 136911 w 411293"/>
                <a:gd name="connsiteY0" fmla="*/ 4116 h 1228275"/>
                <a:gd name="connsiteX1" fmla="*/ 351224 w 411293"/>
                <a:gd name="connsiteY1" fmla="*/ 358922 h 1228275"/>
                <a:gd name="connsiteX2" fmla="*/ 408374 w 411293"/>
                <a:gd name="connsiteY2" fmla="*/ 787547 h 1228275"/>
                <a:gd name="connsiteX3" fmla="*/ 322649 w 411293"/>
                <a:gd name="connsiteY3" fmla="*/ 1073297 h 1228275"/>
                <a:gd name="connsiteX4" fmla="*/ 22611 w 411293"/>
                <a:gd name="connsiteY4" fmla="*/ 1223315 h 1228275"/>
                <a:gd name="connsiteX5" fmla="*/ 184536 w 411293"/>
                <a:gd name="connsiteY5" fmla="*/ 828028 h 1228275"/>
                <a:gd name="connsiteX6" fmla="*/ 8324 w 411293"/>
                <a:gd name="connsiteY6" fmla="*/ 604190 h 1228275"/>
                <a:gd name="connsiteX7" fmla="*/ 136911 w 411293"/>
                <a:gd name="connsiteY7" fmla="*/ 4116 h 1228275"/>
                <a:gd name="connsiteX0" fmla="*/ 129139 w 403521"/>
                <a:gd name="connsiteY0" fmla="*/ 4116 h 1230574"/>
                <a:gd name="connsiteX1" fmla="*/ 343452 w 403521"/>
                <a:gd name="connsiteY1" fmla="*/ 358922 h 1230574"/>
                <a:gd name="connsiteX2" fmla="*/ 400602 w 403521"/>
                <a:gd name="connsiteY2" fmla="*/ 787547 h 1230574"/>
                <a:gd name="connsiteX3" fmla="*/ 314877 w 403521"/>
                <a:gd name="connsiteY3" fmla="*/ 1073297 h 1230574"/>
                <a:gd name="connsiteX4" fmla="*/ 14839 w 403521"/>
                <a:gd name="connsiteY4" fmla="*/ 1223315 h 1230574"/>
                <a:gd name="connsiteX5" fmla="*/ 176764 w 403521"/>
                <a:gd name="connsiteY5" fmla="*/ 828028 h 1230574"/>
                <a:gd name="connsiteX6" fmla="*/ 552 w 403521"/>
                <a:gd name="connsiteY6" fmla="*/ 604190 h 1230574"/>
                <a:gd name="connsiteX7" fmla="*/ 129139 w 403521"/>
                <a:gd name="connsiteY7" fmla="*/ 4116 h 1230574"/>
                <a:gd name="connsiteX0" fmla="*/ 129139 w 403521"/>
                <a:gd name="connsiteY0" fmla="*/ 4116 h 1230574"/>
                <a:gd name="connsiteX1" fmla="*/ 343452 w 403521"/>
                <a:gd name="connsiteY1" fmla="*/ 358922 h 1230574"/>
                <a:gd name="connsiteX2" fmla="*/ 400602 w 403521"/>
                <a:gd name="connsiteY2" fmla="*/ 787547 h 1230574"/>
                <a:gd name="connsiteX3" fmla="*/ 314877 w 403521"/>
                <a:gd name="connsiteY3" fmla="*/ 1073297 h 1230574"/>
                <a:gd name="connsiteX4" fmla="*/ 14839 w 403521"/>
                <a:gd name="connsiteY4" fmla="*/ 1223315 h 1230574"/>
                <a:gd name="connsiteX5" fmla="*/ 176764 w 403521"/>
                <a:gd name="connsiteY5" fmla="*/ 828028 h 1230574"/>
                <a:gd name="connsiteX6" fmla="*/ 552 w 403521"/>
                <a:gd name="connsiteY6" fmla="*/ 604190 h 1230574"/>
                <a:gd name="connsiteX7" fmla="*/ 129139 w 403521"/>
                <a:gd name="connsiteY7" fmla="*/ 4116 h 1230574"/>
                <a:gd name="connsiteX0" fmla="*/ 129139 w 403521"/>
                <a:gd name="connsiteY0" fmla="*/ 4116 h 1225377"/>
                <a:gd name="connsiteX1" fmla="*/ 343452 w 403521"/>
                <a:gd name="connsiteY1" fmla="*/ 358922 h 1225377"/>
                <a:gd name="connsiteX2" fmla="*/ 400602 w 403521"/>
                <a:gd name="connsiteY2" fmla="*/ 787547 h 1225377"/>
                <a:gd name="connsiteX3" fmla="*/ 314877 w 403521"/>
                <a:gd name="connsiteY3" fmla="*/ 1073297 h 1225377"/>
                <a:gd name="connsiteX4" fmla="*/ 14839 w 403521"/>
                <a:gd name="connsiteY4" fmla="*/ 1223315 h 1225377"/>
                <a:gd name="connsiteX5" fmla="*/ 105328 w 403521"/>
                <a:gd name="connsiteY5" fmla="*/ 1018527 h 1225377"/>
                <a:gd name="connsiteX6" fmla="*/ 176764 w 403521"/>
                <a:gd name="connsiteY6" fmla="*/ 828028 h 1225377"/>
                <a:gd name="connsiteX7" fmla="*/ 552 w 403521"/>
                <a:gd name="connsiteY7" fmla="*/ 604190 h 1225377"/>
                <a:gd name="connsiteX8" fmla="*/ 129139 w 403521"/>
                <a:gd name="connsiteY8" fmla="*/ 4116 h 1225377"/>
                <a:gd name="connsiteX0" fmla="*/ 129139 w 403521"/>
                <a:gd name="connsiteY0" fmla="*/ 4116 h 1223320"/>
                <a:gd name="connsiteX1" fmla="*/ 343452 w 403521"/>
                <a:gd name="connsiteY1" fmla="*/ 358922 h 1223320"/>
                <a:gd name="connsiteX2" fmla="*/ 400602 w 403521"/>
                <a:gd name="connsiteY2" fmla="*/ 787547 h 1223320"/>
                <a:gd name="connsiteX3" fmla="*/ 314877 w 403521"/>
                <a:gd name="connsiteY3" fmla="*/ 1073297 h 1223320"/>
                <a:gd name="connsiteX4" fmla="*/ 14839 w 403521"/>
                <a:gd name="connsiteY4" fmla="*/ 1223315 h 1223320"/>
                <a:gd name="connsiteX5" fmla="*/ 160096 w 403521"/>
                <a:gd name="connsiteY5" fmla="*/ 1078058 h 1223320"/>
                <a:gd name="connsiteX6" fmla="*/ 176764 w 403521"/>
                <a:gd name="connsiteY6" fmla="*/ 828028 h 1223320"/>
                <a:gd name="connsiteX7" fmla="*/ 552 w 403521"/>
                <a:gd name="connsiteY7" fmla="*/ 604190 h 1223320"/>
                <a:gd name="connsiteX8" fmla="*/ 129139 w 403521"/>
                <a:gd name="connsiteY8" fmla="*/ 4116 h 1223320"/>
                <a:gd name="connsiteX0" fmla="*/ 128627 w 403009"/>
                <a:gd name="connsiteY0" fmla="*/ 4116 h 1223320"/>
                <a:gd name="connsiteX1" fmla="*/ 342940 w 403009"/>
                <a:gd name="connsiteY1" fmla="*/ 358922 h 1223320"/>
                <a:gd name="connsiteX2" fmla="*/ 400090 w 403009"/>
                <a:gd name="connsiteY2" fmla="*/ 787547 h 1223320"/>
                <a:gd name="connsiteX3" fmla="*/ 314365 w 403009"/>
                <a:gd name="connsiteY3" fmla="*/ 1073297 h 1223320"/>
                <a:gd name="connsiteX4" fmla="*/ 14327 w 403009"/>
                <a:gd name="connsiteY4" fmla="*/ 1223315 h 1223320"/>
                <a:gd name="connsiteX5" fmla="*/ 159584 w 403009"/>
                <a:gd name="connsiteY5" fmla="*/ 1078058 h 1223320"/>
                <a:gd name="connsiteX6" fmla="*/ 140533 w 403009"/>
                <a:gd name="connsiteY6" fmla="*/ 816122 h 1223320"/>
                <a:gd name="connsiteX7" fmla="*/ 40 w 403009"/>
                <a:gd name="connsiteY7" fmla="*/ 604190 h 1223320"/>
                <a:gd name="connsiteX8" fmla="*/ 128627 w 403009"/>
                <a:gd name="connsiteY8" fmla="*/ 4116 h 1223320"/>
                <a:gd name="connsiteX0" fmla="*/ 128627 w 403009"/>
                <a:gd name="connsiteY0" fmla="*/ 4045 h 1223249"/>
                <a:gd name="connsiteX1" fmla="*/ 342940 w 403009"/>
                <a:gd name="connsiteY1" fmla="*/ 358851 h 1223249"/>
                <a:gd name="connsiteX2" fmla="*/ 400090 w 403009"/>
                <a:gd name="connsiteY2" fmla="*/ 787476 h 1223249"/>
                <a:gd name="connsiteX3" fmla="*/ 314365 w 403009"/>
                <a:gd name="connsiteY3" fmla="*/ 1073226 h 1223249"/>
                <a:gd name="connsiteX4" fmla="*/ 14327 w 403009"/>
                <a:gd name="connsiteY4" fmla="*/ 1223244 h 1223249"/>
                <a:gd name="connsiteX5" fmla="*/ 159584 w 403009"/>
                <a:gd name="connsiteY5" fmla="*/ 1077987 h 1223249"/>
                <a:gd name="connsiteX6" fmla="*/ 140533 w 403009"/>
                <a:gd name="connsiteY6" fmla="*/ 816051 h 1223249"/>
                <a:gd name="connsiteX7" fmla="*/ 40 w 403009"/>
                <a:gd name="connsiteY7" fmla="*/ 601738 h 1223249"/>
                <a:gd name="connsiteX8" fmla="*/ 128627 w 403009"/>
                <a:gd name="connsiteY8" fmla="*/ 4045 h 1223249"/>
                <a:gd name="connsiteX0" fmla="*/ 130566 w 404948"/>
                <a:gd name="connsiteY0" fmla="*/ 4045 h 1223249"/>
                <a:gd name="connsiteX1" fmla="*/ 344879 w 404948"/>
                <a:gd name="connsiteY1" fmla="*/ 358851 h 1223249"/>
                <a:gd name="connsiteX2" fmla="*/ 402029 w 404948"/>
                <a:gd name="connsiteY2" fmla="*/ 787476 h 1223249"/>
                <a:gd name="connsiteX3" fmla="*/ 316304 w 404948"/>
                <a:gd name="connsiteY3" fmla="*/ 1073226 h 1223249"/>
                <a:gd name="connsiteX4" fmla="*/ 16266 w 404948"/>
                <a:gd name="connsiteY4" fmla="*/ 1223244 h 1223249"/>
                <a:gd name="connsiteX5" fmla="*/ 161523 w 404948"/>
                <a:gd name="connsiteY5" fmla="*/ 1077987 h 1223249"/>
                <a:gd name="connsiteX6" fmla="*/ 142472 w 404948"/>
                <a:gd name="connsiteY6" fmla="*/ 816051 h 1223249"/>
                <a:gd name="connsiteX7" fmla="*/ 1979 w 404948"/>
                <a:gd name="connsiteY7" fmla="*/ 601738 h 1223249"/>
                <a:gd name="connsiteX8" fmla="*/ 130566 w 404948"/>
                <a:gd name="connsiteY8" fmla="*/ 4045 h 1223249"/>
                <a:gd name="connsiteX0" fmla="*/ 130566 w 402155"/>
                <a:gd name="connsiteY0" fmla="*/ 4045 h 1223249"/>
                <a:gd name="connsiteX1" fmla="*/ 344879 w 402155"/>
                <a:gd name="connsiteY1" fmla="*/ 358851 h 1223249"/>
                <a:gd name="connsiteX2" fmla="*/ 402029 w 402155"/>
                <a:gd name="connsiteY2" fmla="*/ 787476 h 1223249"/>
                <a:gd name="connsiteX3" fmla="*/ 316304 w 402155"/>
                <a:gd name="connsiteY3" fmla="*/ 1073226 h 1223249"/>
                <a:gd name="connsiteX4" fmla="*/ 16266 w 402155"/>
                <a:gd name="connsiteY4" fmla="*/ 1223244 h 1223249"/>
                <a:gd name="connsiteX5" fmla="*/ 161523 w 402155"/>
                <a:gd name="connsiteY5" fmla="*/ 1077987 h 1223249"/>
                <a:gd name="connsiteX6" fmla="*/ 142472 w 402155"/>
                <a:gd name="connsiteY6" fmla="*/ 816051 h 1223249"/>
                <a:gd name="connsiteX7" fmla="*/ 1979 w 402155"/>
                <a:gd name="connsiteY7" fmla="*/ 601738 h 1223249"/>
                <a:gd name="connsiteX8" fmla="*/ 130566 w 402155"/>
                <a:gd name="connsiteY8" fmla="*/ 4045 h 1223249"/>
                <a:gd name="connsiteX0" fmla="*/ 130566 w 402155"/>
                <a:gd name="connsiteY0" fmla="*/ 4045 h 1223249"/>
                <a:gd name="connsiteX1" fmla="*/ 344879 w 402155"/>
                <a:gd name="connsiteY1" fmla="*/ 358851 h 1223249"/>
                <a:gd name="connsiteX2" fmla="*/ 402029 w 402155"/>
                <a:gd name="connsiteY2" fmla="*/ 787476 h 1223249"/>
                <a:gd name="connsiteX3" fmla="*/ 316304 w 402155"/>
                <a:gd name="connsiteY3" fmla="*/ 1073226 h 1223249"/>
                <a:gd name="connsiteX4" fmla="*/ 16266 w 402155"/>
                <a:gd name="connsiteY4" fmla="*/ 1223244 h 1223249"/>
                <a:gd name="connsiteX5" fmla="*/ 161523 w 402155"/>
                <a:gd name="connsiteY5" fmla="*/ 1077987 h 1223249"/>
                <a:gd name="connsiteX6" fmla="*/ 142472 w 402155"/>
                <a:gd name="connsiteY6" fmla="*/ 816051 h 1223249"/>
                <a:gd name="connsiteX7" fmla="*/ 1979 w 402155"/>
                <a:gd name="connsiteY7" fmla="*/ 601738 h 1223249"/>
                <a:gd name="connsiteX8" fmla="*/ 130566 w 402155"/>
                <a:gd name="connsiteY8" fmla="*/ 4045 h 1223249"/>
                <a:gd name="connsiteX0" fmla="*/ 130566 w 402155"/>
                <a:gd name="connsiteY0" fmla="*/ 4045 h 1223249"/>
                <a:gd name="connsiteX1" fmla="*/ 344879 w 402155"/>
                <a:gd name="connsiteY1" fmla="*/ 358851 h 1223249"/>
                <a:gd name="connsiteX2" fmla="*/ 402029 w 402155"/>
                <a:gd name="connsiteY2" fmla="*/ 787476 h 1223249"/>
                <a:gd name="connsiteX3" fmla="*/ 316304 w 402155"/>
                <a:gd name="connsiteY3" fmla="*/ 1073226 h 1223249"/>
                <a:gd name="connsiteX4" fmla="*/ 16266 w 402155"/>
                <a:gd name="connsiteY4" fmla="*/ 1223244 h 1223249"/>
                <a:gd name="connsiteX5" fmla="*/ 161523 w 402155"/>
                <a:gd name="connsiteY5" fmla="*/ 1077987 h 1223249"/>
                <a:gd name="connsiteX6" fmla="*/ 142472 w 402155"/>
                <a:gd name="connsiteY6" fmla="*/ 816051 h 1223249"/>
                <a:gd name="connsiteX7" fmla="*/ 1979 w 402155"/>
                <a:gd name="connsiteY7" fmla="*/ 601738 h 1223249"/>
                <a:gd name="connsiteX8" fmla="*/ 130566 w 402155"/>
                <a:gd name="connsiteY8" fmla="*/ 4045 h 1223249"/>
                <a:gd name="connsiteX0" fmla="*/ 130566 w 402155"/>
                <a:gd name="connsiteY0" fmla="*/ 4045 h 1223260"/>
                <a:gd name="connsiteX1" fmla="*/ 344879 w 402155"/>
                <a:gd name="connsiteY1" fmla="*/ 358851 h 1223260"/>
                <a:gd name="connsiteX2" fmla="*/ 402029 w 402155"/>
                <a:gd name="connsiteY2" fmla="*/ 787476 h 1223260"/>
                <a:gd name="connsiteX3" fmla="*/ 316304 w 402155"/>
                <a:gd name="connsiteY3" fmla="*/ 1073226 h 1223260"/>
                <a:gd name="connsiteX4" fmla="*/ 16266 w 402155"/>
                <a:gd name="connsiteY4" fmla="*/ 1223244 h 1223260"/>
                <a:gd name="connsiteX5" fmla="*/ 161523 w 402155"/>
                <a:gd name="connsiteY5" fmla="*/ 1077987 h 1223260"/>
                <a:gd name="connsiteX6" fmla="*/ 142472 w 402155"/>
                <a:gd name="connsiteY6" fmla="*/ 816051 h 1223260"/>
                <a:gd name="connsiteX7" fmla="*/ 1979 w 402155"/>
                <a:gd name="connsiteY7" fmla="*/ 601738 h 1223260"/>
                <a:gd name="connsiteX8" fmla="*/ 130566 w 402155"/>
                <a:gd name="connsiteY8" fmla="*/ 4045 h 1223260"/>
                <a:gd name="connsiteX0" fmla="*/ 130566 w 402155"/>
                <a:gd name="connsiteY0" fmla="*/ 4045 h 1223250"/>
                <a:gd name="connsiteX1" fmla="*/ 344879 w 402155"/>
                <a:gd name="connsiteY1" fmla="*/ 358851 h 1223250"/>
                <a:gd name="connsiteX2" fmla="*/ 402029 w 402155"/>
                <a:gd name="connsiteY2" fmla="*/ 787476 h 1223250"/>
                <a:gd name="connsiteX3" fmla="*/ 316304 w 402155"/>
                <a:gd name="connsiteY3" fmla="*/ 1073226 h 1223250"/>
                <a:gd name="connsiteX4" fmla="*/ 16266 w 402155"/>
                <a:gd name="connsiteY4" fmla="*/ 1223244 h 1223250"/>
                <a:gd name="connsiteX5" fmla="*/ 161523 w 402155"/>
                <a:gd name="connsiteY5" fmla="*/ 1077987 h 1223250"/>
                <a:gd name="connsiteX6" fmla="*/ 142472 w 402155"/>
                <a:gd name="connsiteY6" fmla="*/ 816051 h 1223250"/>
                <a:gd name="connsiteX7" fmla="*/ 1979 w 402155"/>
                <a:gd name="connsiteY7" fmla="*/ 601738 h 1223250"/>
                <a:gd name="connsiteX8" fmla="*/ 130566 w 402155"/>
                <a:gd name="connsiteY8" fmla="*/ 4045 h 1223250"/>
                <a:gd name="connsiteX0" fmla="*/ 615599 w 887188"/>
                <a:gd name="connsiteY0" fmla="*/ 4045 h 1223248"/>
                <a:gd name="connsiteX1" fmla="*/ 829912 w 887188"/>
                <a:gd name="connsiteY1" fmla="*/ 358851 h 1223248"/>
                <a:gd name="connsiteX2" fmla="*/ 887062 w 887188"/>
                <a:gd name="connsiteY2" fmla="*/ 787476 h 1223248"/>
                <a:gd name="connsiteX3" fmla="*/ 801337 w 887188"/>
                <a:gd name="connsiteY3" fmla="*/ 1073226 h 1223248"/>
                <a:gd name="connsiteX4" fmla="*/ 501299 w 887188"/>
                <a:gd name="connsiteY4" fmla="*/ 1223244 h 1223248"/>
                <a:gd name="connsiteX5" fmla="*/ 646556 w 887188"/>
                <a:gd name="connsiteY5" fmla="*/ 1077987 h 1223248"/>
                <a:gd name="connsiteX6" fmla="*/ 1236 w 887188"/>
                <a:gd name="connsiteY6" fmla="*/ 925589 h 1223248"/>
                <a:gd name="connsiteX7" fmla="*/ 487012 w 887188"/>
                <a:gd name="connsiteY7" fmla="*/ 601738 h 1223248"/>
                <a:gd name="connsiteX8" fmla="*/ 615599 w 887188"/>
                <a:gd name="connsiteY8" fmla="*/ 4045 h 1223248"/>
                <a:gd name="connsiteX0" fmla="*/ 652459 w 924048"/>
                <a:gd name="connsiteY0" fmla="*/ 4045 h 1237242"/>
                <a:gd name="connsiteX1" fmla="*/ 866772 w 924048"/>
                <a:gd name="connsiteY1" fmla="*/ 358851 h 1237242"/>
                <a:gd name="connsiteX2" fmla="*/ 923922 w 924048"/>
                <a:gd name="connsiteY2" fmla="*/ 787476 h 1237242"/>
                <a:gd name="connsiteX3" fmla="*/ 838197 w 924048"/>
                <a:gd name="connsiteY3" fmla="*/ 1073226 h 1237242"/>
                <a:gd name="connsiteX4" fmla="*/ 538159 w 924048"/>
                <a:gd name="connsiteY4" fmla="*/ 1223244 h 1237242"/>
                <a:gd name="connsiteX5" fmla="*/ 88104 w 924048"/>
                <a:gd name="connsiteY5" fmla="*/ 1197050 h 1237242"/>
                <a:gd name="connsiteX6" fmla="*/ 38096 w 924048"/>
                <a:gd name="connsiteY6" fmla="*/ 925589 h 1237242"/>
                <a:gd name="connsiteX7" fmla="*/ 523872 w 924048"/>
                <a:gd name="connsiteY7" fmla="*/ 601738 h 1237242"/>
                <a:gd name="connsiteX8" fmla="*/ 652459 w 924048"/>
                <a:gd name="connsiteY8" fmla="*/ 4045 h 1237242"/>
                <a:gd name="connsiteX0" fmla="*/ 678531 w 950120"/>
                <a:gd name="connsiteY0" fmla="*/ 4045 h 1236088"/>
                <a:gd name="connsiteX1" fmla="*/ 892844 w 950120"/>
                <a:gd name="connsiteY1" fmla="*/ 358851 h 1236088"/>
                <a:gd name="connsiteX2" fmla="*/ 949994 w 950120"/>
                <a:gd name="connsiteY2" fmla="*/ 787476 h 1236088"/>
                <a:gd name="connsiteX3" fmla="*/ 864269 w 950120"/>
                <a:gd name="connsiteY3" fmla="*/ 1073226 h 1236088"/>
                <a:gd name="connsiteX4" fmla="*/ 564231 w 950120"/>
                <a:gd name="connsiteY4" fmla="*/ 1223244 h 1236088"/>
                <a:gd name="connsiteX5" fmla="*/ 114176 w 950120"/>
                <a:gd name="connsiteY5" fmla="*/ 1197050 h 1236088"/>
                <a:gd name="connsiteX6" fmla="*/ 30830 w 950120"/>
                <a:gd name="connsiteY6" fmla="*/ 949402 h 1236088"/>
                <a:gd name="connsiteX7" fmla="*/ 549944 w 950120"/>
                <a:gd name="connsiteY7" fmla="*/ 601738 h 1236088"/>
                <a:gd name="connsiteX8" fmla="*/ 678531 w 950120"/>
                <a:gd name="connsiteY8" fmla="*/ 4045 h 1236088"/>
                <a:gd name="connsiteX0" fmla="*/ 693174 w 964763"/>
                <a:gd name="connsiteY0" fmla="*/ 4045 h 1227437"/>
                <a:gd name="connsiteX1" fmla="*/ 907487 w 964763"/>
                <a:gd name="connsiteY1" fmla="*/ 358851 h 1227437"/>
                <a:gd name="connsiteX2" fmla="*/ 964637 w 964763"/>
                <a:gd name="connsiteY2" fmla="*/ 787476 h 1227437"/>
                <a:gd name="connsiteX3" fmla="*/ 878912 w 964763"/>
                <a:gd name="connsiteY3" fmla="*/ 1073226 h 1227437"/>
                <a:gd name="connsiteX4" fmla="*/ 578874 w 964763"/>
                <a:gd name="connsiteY4" fmla="*/ 1223244 h 1227437"/>
                <a:gd name="connsiteX5" fmla="*/ 128819 w 964763"/>
                <a:gd name="connsiteY5" fmla="*/ 1197050 h 1227437"/>
                <a:gd name="connsiteX6" fmla="*/ 45473 w 964763"/>
                <a:gd name="connsiteY6" fmla="*/ 949402 h 1227437"/>
                <a:gd name="connsiteX7" fmla="*/ 564587 w 964763"/>
                <a:gd name="connsiteY7" fmla="*/ 601738 h 1227437"/>
                <a:gd name="connsiteX8" fmla="*/ 693174 w 964763"/>
                <a:gd name="connsiteY8" fmla="*/ 4045 h 1227437"/>
                <a:gd name="connsiteX0" fmla="*/ 678093 w 949682"/>
                <a:gd name="connsiteY0" fmla="*/ 4045 h 1235433"/>
                <a:gd name="connsiteX1" fmla="*/ 892406 w 949682"/>
                <a:gd name="connsiteY1" fmla="*/ 358851 h 1235433"/>
                <a:gd name="connsiteX2" fmla="*/ 949556 w 949682"/>
                <a:gd name="connsiteY2" fmla="*/ 787476 h 1235433"/>
                <a:gd name="connsiteX3" fmla="*/ 863831 w 949682"/>
                <a:gd name="connsiteY3" fmla="*/ 1073226 h 1235433"/>
                <a:gd name="connsiteX4" fmla="*/ 563793 w 949682"/>
                <a:gd name="connsiteY4" fmla="*/ 1223244 h 1235433"/>
                <a:gd name="connsiteX5" fmla="*/ 113738 w 949682"/>
                <a:gd name="connsiteY5" fmla="*/ 1197050 h 1235433"/>
                <a:gd name="connsiteX6" fmla="*/ 30392 w 949682"/>
                <a:gd name="connsiteY6" fmla="*/ 949402 h 1235433"/>
                <a:gd name="connsiteX7" fmla="*/ 549506 w 949682"/>
                <a:gd name="connsiteY7" fmla="*/ 601738 h 1235433"/>
                <a:gd name="connsiteX8" fmla="*/ 678093 w 949682"/>
                <a:gd name="connsiteY8" fmla="*/ 4045 h 1235433"/>
                <a:gd name="connsiteX0" fmla="*/ 700552 w 972141"/>
                <a:gd name="connsiteY0" fmla="*/ 4045 h 1234708"/>
                <a:gd name="connsiteX1" fmla="*/ 914865 w 972141"/>
                <a:gd name="connsiteY1" fmla="*/ 358851 h 1234708"/>
                <a:gd name="connsiteX2" fmla="*/ 972015 w 972141"/>
                <a:gd name="connsiteY2" fmla="*/ 787476 h 1234708"/>
                <a:gd name="connsiteX3" fmla="*/ 886290 w 972141"/>
                <a:gd name="connsiteY3" fmla="*/ 1073226 h 1234708"/>
                <a:gd name="connsiteX4" fmla="*/ 586252 w 972141"/>
                <a:gd name="connsiteY4" fmla="*/ 1223244 h 1234708"/>
                <a:gd name="connsiteX5" fmla="*/ 136197 w 972141"/>
                <a:gd name="connsiteY5" fmla="*/ 1197050 h 1234708"/>
                <a:gd name="connsiteX6" fmla="*/ 26657 w 972141"/>
                <a:gd name="connsiteY6" fmla="*/ 980359 h 1234708"/>
                <a:gd name="connsiteX7" fmla="*/ 571965 w 972141"/>
                <a:gd name="connsiteY7" fmla="*/ 601738 h 1234708"/>
                <a:gd name="connsiteX8" fmla="*/ 700552 w 972141"/>
                <a:gd name="connsiteY8" fmla="*/ 4045 h 1234708"/>
                <a:gd name="connsiteX0" fmla="*/ 698530 w 970119"/>
                <a:gd name="connsiteY0" fmla="*/ 4045 h 1234708"/>
                <a:gd name="connsiteX1" fmla="*/ 912843 w 970119"/>
                <a:gd name="connsiteY1" fmla="*/ 358851 h 1234708"/>
                <a:gd name="connsiteX2" fmla="*/ 969993 w 970119"/>
                <a:gd name="connsiteY2" fmla="*/ 787476 h 1234708"/>
                <a:gd name="connsiteX3" fmla="*/ 884268 w 970119"/>
                <a:gd name="connsiteY3" fmla="*/ 1073226 h 1234708"/>
                <a:gd name="connsiteX4" fmla="*/ 584230 w 970119"/>
                <a:gd name="connsiteY4" fmla="*/ 1223244 h 1234708"/>
                <a:gd name="connsiteX5" fmla="*/ 134175 w 970119"/>
                <a:gd name="connsiteY5" fmla="*/ 1197050 h 1234708"/>
                <a:gd name="connsiteX6" fmla="*/ 24635 w 970119"/>
                <a:gd name="connsiteY6" fmla="*/ 980359 h 1234708"/>
                <a:gd name="connsiteX7" fmla="*/ 569943 w 970119"/>
                <a:gd name="connsiteY7" fmla="*/ 601738 h 1234708"/>
                <a:gd name="connsiteX8" fmla="*/ 698530 w 970119"/>
                <a:gd name="connsiteY8" fmla="*/ 4045 h 1234708"/>
                <a:gd name="connsiteX0" fmla="*/ 698530 w 970119"/>
                <a:gd name="connsiteY0" fmla="*/ 4045 h 1234708"/>
                <a:gd name="connsiteX1" fmla="*/ 912843 w 970119"/>
                <a:gd name="connsiteY1" fmla="*/ 358851 h 1234708"/>
                <a:gd name="connsiteX2" fmla="*/ 969993 w 970119"/>
                <a:gd name="connsiteY2" fmla="*/ 787476 h 1234708"/>
                <a:gd name="connsiteX3" fmla="*/ 884268 w 970119"/>
                <a:gd name="connsiteY3" fmla="*/ 1073226 h 1234708"/>
                <a:gd name="connsiteX4" fmla="*/ 584230 w 970119"/>
                <a:gd name="connsiteY4" fmla="*/ 1223244 h 1234708"/>
                <a:gd name="connsiteX5" fmla="*/ 134175 w 970119"/>
                <a:gd name="connsiteY5" fmla="*/ 1197050 h 1234708"/>
                <a:gd name="connsiteX6" fmla="*/ 24635 w 970119"/>
                <a:gd name="connsiteY6" fmla="*/ 980359 h 1234708"/>
                <a:gd name="connsiteX7" fmla="*/ 569943 w 970119"/>
                <a:gd name="connsiteY7" fmla="*/ 601738 h 1234708"/>
                <a:gd name="connsiteX8" fmla="*/ 698530 w 970119"/>
                <a:gd name="connsiteY8" fmla="*/ 4045 h 1234708"/>
                <a:gd name="connsiteX0" fmla="*/ 698530 w 970119"/>
                <a:gd name="connsiteY0" fmla="*/ 4045 h 1234708"/>
                <a:gd name="connsiteX1" fmla="*/ 912843 w 970119"/>
                <a:gd name="connsiteY1" fmla="*/ 358851 h 1234708"/>
                <a:gd name="connsiteX2" fmla="*/ 969993 w 970119"/>
                <a:gd name="connsiteY2" fmla="*/ 787476 h 1234708"/>
                <a:gd name="connsiteX3" fmla="*/ 884268 w 970119"/>
                <a:gd name="connsiteY3" fmla="*/ 1073226 h 1234708"/>
                <a:gd name="connsiteX4" fmla="*/ 584230 w 970119"/>
                <a:gd name="connsiteY4" fmla="*/ 1223244 h 1234708"/>
                <a:gd name="connsiteX5" fmla="*/ 134175 w 970119"/>
                <a:gd name="connsiteY5" fmla="*/ 1197050 h 1234708"/>
                <a:gd name="connsiteX6" fmla="*/ 24635 w 970119"/>
                <a:gd name="connsiteY6" fmla="*/ 980359 h 1234708"/>
                <a:gd name="connsiteX7" fmla="*/ 569943 w 970119"/>
                <a:gd name="connsiteY7" fmla="*/ 601738 h 1234708"/>
                <a:gd name="connsiteX8" fmla="*/ 698530 w 970119"/>
                <a:gd name="connsiteY8" fmla="*/ 4045 h 1234708"/>
                <a:gd name="connsiteX0" fmla="*/ 705642 w 977231"/>
                <a:gd name="connsiteY0" fmla="*/ 4045 h 1234708"/>
                <a:gd name="connsiteX1" fmla="*/ 919955 w 977231"/>
                <a:gd name="connsiteY1" fmla="*/ 358851 h 1234708"/>
                <a:gd name="connsiteX2" fmla="*/ 977105 w 977231"/>
                <a:gd name="connsiteY2" fmla="*/ 787476 h 1234708"/>
                <a:gd name="connsiteX3" fmla="*/ 891380 w 977231"/>
                <a:gd name="connsiteY3" fmla="*/ 1073226 h 1234708"/>
                <a:gd name="connsiteX4" fmla="*/ 591342 w 977231"/>
                <a:gd name="connsiteY4" fmla="*/ 1223244 h 1234708"/>
                <a:gd name="connsiteX5" fmla="*/ 141287 w 977231"/>
                <a:gd name="connsiteY5" fmla="*/ 1197050 h 1234708"/>
                <a:gd name="connsiteX6" fmla="*/ 31747 w 977231"/>
                <a:gd name="connsiteY6" fmla="*/ 980359 h 1234708"/>
                <a:gd name="connsiteX7" fmla="*/ 577055 w 977231"/>
                <a:gd name="connsiteY7" fmla="*/ 601738 h 1234708"/>
                <a:gd name="connsiteX8" fmla="*/ 705642 w 977231"/>
                <a:gd name="connsiteY8" fmla="*/ 4045 h 1234708"/>
                <a:gd name="connsiteX0" fmla="*/ 705642 w 977231"/>
                <a:gd name="connsiteY0" fmla="*/ 4045 h 1234708"/>
                <a:gd name="connsiteX1" fmla="*/ 919955 w 977231"/>
                <a:gd name="connsiteY1" fmla="*/ 358851 h 1234708"/>
                <a:gd name="connsiteX2" fmla="*/ 977105 w 977231"/>
                <a:gd name="connsiteY2" fmla="*/ 787476 h 1234708"/>
                <a:gd name="connsiteX3" fmla="*/ 891380 w 977231"/>
                <a:gd name="connsiteY3" fmla="*/ 1073226 h 1234708"/>
                <a:gd name="connsiteX4" fmla="*/ 591342 w 977231"/>
                <a:gd name="connsiteY4" fmla="*/ 1223244 h 1234708"/>
                <a:gd name="connsiteX5" fmla="*/ 141287 w 977231"/>
                <a:gd name="connsiteY5" fmla="*/ 1197050 h 1234708"/>
                <a:gd name="connsiteX6" fmla="*/ 31747 w 977231"/>
                <a:gd name="connsiteY6" fmla="*/ 980359 h 1234708"/>
                <a:gd name="connsiteX7" fmla="*/ 577055 w 977231"/>
                <a:gd name="connsiteY7" fmla="*/ 601738 h 1234708"/>
                <a:gd name="connsiteX8" fmla="*/ 705642 w 977231"/>
                <a:gd name="connsiteY8" fmla="*/ 4045 h 1234708"/>
                <a:gd name="connsiteX0" fmla="*/ 705642 w 977231"/>
                <a:gd name="connsiteY0" fmla="*/ 3902 h 1234565"/>
                <a:gd name="connsiteX1" fmla="*/ 919955 w 977231"/>
                <a:gd name="connsiteY1" fmla="*/ 358708 h 1234565"/>
                <a:gd name="connsiteX2" fmla="*/ 977105 w 977231"/>
                <a:gd name="connsiteY2" fmla="*/ 787333 h 1234565"/>
                <a:gd name="connsiteX3" fmla="*/ 891380 w 977231"/>
                <a:gd name="connsiteY3" fmla="*/ 1073083 h 1234565"/>
                <a:gd name="connsiteX4" fmla="*/ 591342 w 977231"/>
                <a:gd name="connsiteY4" fmla="*/ 1223101 h 1234565"/>
                <a:gd name="connsiteX5" fmla="*/ 141287 w 977231"/>
                <a:gd name="connsiteY5" fmla="*/ 1196907 h 1234565"/>
                <a:gd name="connsiteX6" fmla="*/ 31747 w 977231"/>
                <a:gd name="connsiteY6" fmla="*/ 980216 h 1234565"/>
                <a:gd name="connsiteX7" fmla="*/ 557496 w 977231"/>
                <a:gd name="connsiteY7" fmla="*/ 596705 h 1234565"/>
                <a:gd name="connsiteX8" fmla="*/ 705642 w 977231"/>
                <a:gd name="connsiteY8" fmla="*/ 3902 h 1234565"/>
                <a:gd name="connsiteX0" fmla="*/ 705642 w 977231"/>
                <a:gd name="connsiteY0" fmla="*/ 3902 h 1234565"/>
                <a:gd name="connsiteX1" fmla="*/ 919955 w 977231"/>
                <a:gd name="connsiteY1" fmla="*/ 358708 h 1234565"/>
                <a:gd name="connsiteX2" fmla="*/ 977105 w 977231"/>
                <a:gd name="connsiteY2" fmla="*/ 787333 h 1234565"/>
                <a:gd name="connsiteX3" fmla="*/ 891380 w 977231"/>
                <a:gd name="connsiteY3" fmla="*/ 1073083 h 1234565"/>
                <a:gd name="connsiteX4" fmla="*/ 591342 w 977231"/>
                <a:gd name="connsiteY4" fmla="*/ 1223101 h 1234565"/>
                <a:gd name="connsiteX5" fmla="*/ 141287 w 977231"/>
                <a:gd name="connsiteY5" fmla="*/ 1196907 h 1234565"/>
                <a:gd name="connsiteX6" fmla="*/ 31747 w 977231"/>
                <a:gd name="connsiteY6" fmla="*/ 980216 h 1234565"/>
                <a:gd name="connsiteX7" fmla="*/ 557496 w 977231"/>
                <a:gd name="connsiteY7" fmla="*/ 596705 h 1234565"/>
                <a:gd name="connsiteX8" fmla="*/ 705642 w 977231"/>
                <a:gd name="connsiteY8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130129 w 945837"/>
                <a:gd name="connsiteY7" fmla="*/ 861498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88222 w 959811"/>
                <a:gd name="connsiteY0" fmla="*/ 3902 h 1237050"/>
                <a:gd name="connsiteX1" fmla="*/ 902535 w 959811"/>
                <a:gd name="connsiteY1" fmla="*/ 358708 h 1237050"/>
                <a:gd name="connsiteX2" fmla="*/ 959685 w 959811"/>
                <a:gd name="connsiteY2" fmla="*/ 787333 h 1237050"/>
                <a:gd name="connsiteX3" fmla="*/ 873960 w 959811"/>
                <a:gd name="connsiteY3" fmla="*/ 1073083 h 1237050"/>
                <a:gd name="connsiteX4" fmla="*/ 573922 w 959811"/>
                <a:gd name="connsiteY4" fmla="*/ 1223101 h 1237050"/>
                <a:gd name="connsiteX5" fmla="*/ 123867 w 959811"/>
                <a:gd name="connsiteY5" fmla="*/ 1196907 h 1237050"/>
                <a:gd name="connsiteX6" fmla="*/ 9437 w 959811"/>
                <a:gd name="connsiteY6" fmla="*/ 1014445 h 1237050"/>
                <a:gd name="connsiteX7" fmla="*/ 109874 w 959811"/>
                <a:gd name="connsiteY7" fmla="*/ 849273 h 1237050"/>
                <a:gd name="connsiteX8" fmla="*/ 540076 w 959811"/>
                <a:gd name="connsiteY8" fmla="*/ 596705 h 1237050"/>
                <a:gd name="connsiteX9" fmla="*/ 688222 w 959811"/>
                <a:gd name="connsiteY9" fmla="*/ 3902 h 1237050"/>
                <a:gd name="connsiteX0" fmla="*/ 688222 w 959811"/>
                <a:gd name="connsiteY0" fmla="*/ 4262 h 1237410"/>
                <a:gd name="connsiteX1" fmla="*/ 902535 w 959811"/>
                <a:gd name="connsiteY1" fmla="*/ 359068 h 1237410"/>
                <a:gd name="connsiteX2" fmla="*/ 959685 w 959811"/>
                <a:gd name="connsiteY2" fmla="*/ 787693 h 1237410"/>
                <a:gd name="connsiteX3" fmla="*/ 873960 w 959811"/>
                <a:gd name="connsiteY3" fmla="*/ 1073443 h 1237410"/>
                <a:gd name="connsiteX4" fmla="*/ 573922 w 959811"/>
                <a:gd name="connsiteY4" fmla="*/ 1223461 h 1237410"/>
                <a:gd name="connsiteX5" fmla="*/ 123867 w 959811"/>
                <a:gd name="connsiteY5" fmla="*/ 1197267 h 1237410"/>
                <a:gd name="connsiteX6" fmla="*/ 9437 w 959811"/>
                <a:gd name="connsiteY6" fmla="*/ 1014805 h 1237410"/>
                <a:gd name="connsiteX7" fmla="*/ 109874 w 959811"/>
                <a:gd name="connsiteY7" fmla="*/ 849633 h 1237410"/>
                <a:gd name="connsiteX8" fmla="*/ 554746 w 959811"/>
                <a:gd name="connsiteY8" fmla="*/ 609290 h 1237410"/>
                <a:gd name="connsiteX9" fmla="*/ 688222 w 959811"/>
                <a:gd name="connsiteY9" fmla="*/ 4262 h 1237410"/>
                <a:gd name="connsiteX0" fmla="*/ 688222 w 959811"/>
                <a:gd name="connsiteY0" fmla="*/ 3831 h 1236979"/>
                <a:gd name="connsiteX1" fmla="*/ 902535 w 959811"/>
                <a:gd name="connsiteY1" fmla="*/ 358637 h 1236979"/>
                <a:gd name="connsiteX2" fmla="*/ 959685 w 959811"/>
                <a:gd name="connsiteY2" fmla="*/ 787262 h 1236979"/>
                <a:gd name="connsiteX3" fmla="*/ 873960 w 959811"/>
                <a:gd name="connsiteY3" fmla="*/ 1073012 h 1236979"/>
                <a:gd name="connsiteX4" fmla="*/ 573922 w 959811"/>
                <a:gd name="connsiteY4" fmla="*/ 1223030 h 1236979"/>
                <a:gd name="connsiteX5" fmla="*/ 123867 w 959811"/>
                <a:gd name="connsiteY5" fmla="*/ 1196836 h 1236979"/>
                <a:gd name="connsiteX6" fmla="*/ 9437 w 959811"/>
                <a:gd name="connsiteY6" fmla="*/ 1014374 h 1236979"/>
                <a:gd name="connsiteX7" fmla="*/ 109874 w 959811"/>
                <a:gd name="connsiteY7" fmla="*/ 849202 h 1236979"/>
                <a:gd name="connsiteX8" fmla="*/ 537632 w 959811"/>
                <a:gd name="connsiteY8" fmla="*/ 594190 h 1236979"/>
                <a:gd name="connsiteX9" fmla="*/ 688222 w 959811"/>
                <a:gd name="connsiteY9" fmla="*/ 3831 h 1236979"/>
                <a:gd name="connsiteX0" fmla="*/ 688222 w 959811"/>
                <a:gd name="connsiteY0" fmla="*/ 3831 h 1236979"/>
                <a:gd name="connsiteX1" fmla="*/ 902535 w 959811"/>
                <a:gd name="connsiteY1" fmla="*/ 358637 h 1236979"/>
                <a:gd name="connsiteX2" fmla="*/ 959685 w 959811"/>
                <a:gd name="connsiteY2" fmla="*/ 787262 h 1236979"/>
                <a:gd name="connsiteX3" fmla="*/ 873960 w 959811"/>
                <a:gd name="connsiteY3" fmla="*/ 1073012 h 1236979"/>
                <a:gd name="connsiteX4" fmla="*/ 573922 w 959811"/>
                <a:gd name="connsiteY4" fmla="*/ 1223030 h 1236979"/>
                <a:gd name="connsiteX5" fmla="*/ 123867 w 959811"/>
                <a:gd name="connsiteY5" fmla="*/ 1196836 h 1236979"/>
                <a:gd name="connsiteX6" fmla="*/ 9437 w 959811"/>
                <a:gd name="connsiteY6" fmla="*/ 1014374 h 1236979"/>
                <a:gd name="connsiteX7" fmla="*/ 109874 w 959811"/>
                <a:gd name="connsiteY7" fmla="*/ 849202 h 1236979"/>
                <a:gd name="connsiteX8" fmla="*/ 537632 w 959811"/>
                <a:gd name="connsiteY8" fmla="*/ 594190 h 1236979"/>
                <a:gd name="connsiteX9" fmla="*/ 688222 w 959811"/>
                <a:gd name="connsiteY9" fmla="*/ 3831 h 1236979"/>
                <a:gd name="connsiteX0" fmla="*/ 688222 w 959811"/>
                <a:gd name="connsiteY0" fmla="*/ 3831 h 1236979"/>
                <a:gd name="connsiteX1" fmla="*/ 902535 w 959811"/>
                <a:gd name="connsiteY1" fmla="*/ 358637 h 1236979"/>
                <a:gd name="connsiteX2" fmla="*/ 959685 w 959811"/>
                <a:gd name="connsiteY2" fmla="*/ 787262 h 1236979"/>
                <a:gd name="connsiteX3" fmla="*/ 873960 w 959811"/>
                <a:gd name="connsiteY3" fmla="*/ 1073012 h 1236979"/>
                <a:gd name="connsiteX4" fmla="*/ 573922 w 959811"/>
                <a:gd name="connsiteY4" fmla="*/ 1223030 h 1236979"/>
                <a:gd name="connsiteX5" fmla="*/ 123867 w 959811"/>
                <a:gd name="connsiteY5" fmla="*/ 1196836 h 1236979"/>
                <a:gd name="connsiteX6" fmla="*/ 9437 w 959811"/>
                <a:gd name="connsiteY6" fmla="*/ 1014374 h 1236979"/>
                <a:gd name="connsiteX7" fmla="*/ 109874 w 959811"/>
                <a:gd name="connsiteY7" fmla="*/ 849202 h 1236979"/>
                <a:gd name="connsiteX8" fmla="*/ 537632 w 959811"/>
                <a:gd name="connsiteY8" fmla="*/ 594190 h 1236979"/>
                <a:gd name="connsiteX9" fmla="*/ 688222 w 959811"/>
                <a:gd name="connsiteY9" fmla="*/ 3831 h 1236979"/>
                <a:gd name="connsiteX0" fmla="*/ 685777 w 959811"/>
                <a:gd name="connsiteY0" fmla="*/ 3599 h 1256307"/>
                <a:gd name="connsiteX1" fmla="*/ 902535 w 959811"/>
                <a:gd name="connsiteY1" fmla="*/ 377965 h 1256307"/>
                <a:gd name="connsiteX2" fmla="*/ 959685 w 959811"/>
                <a:gd name="connsiteY2" fmla="*/ 806590 h 1256307"/>
                <a:gd name="connsiteX3" fmla="*/ 873960 w 959811"/>
                <a:gd name="connsiteY3" fmla="*/ 1092340 h 1256307"/>
                <a:gd name="connsiteX4" fmla="*/ 573922 w 959811"/>
                <a:gd name="connsiteY4" fmla="*/ 1242358 h 1256307"/>
                <a:gd name="connsiteX5" fmla="*/ 123867 w 959811"/>
                <a:gd name="connsiteY5" fmla="*/ 1216164 h 1256307"/>
                <a:gd name="connsiteX6" fmla="*/ 9437 w 959811"/>
                <a:gd name="connsiteY6" fmla="*/ 1033702 h 1256307"/>
                <a:gd name="connsiteX7" fmla="*/ 109874 w 959811"/>
                <a:gd name="connsiteY7" fmla="*/ 868530 h 1256307"/>
                <a:gd name="connsiteX8" fmla="*/ 537632 w 959811"/>
                <a:gd name="connsiteY8" fmla="*/ 613518 h 1256307"/>
                <a:gd name="connsiteX9" fmla="*/ 685777 w 959811"/>
                <a:gd name="connsiteY9" fmla="*/ 3599 h 1256307"/>
                <a:gd name="connsiteX0" fmla="*/ 685777 w 959811"/>
                <a:gd name="connsiteY0" fmla="*/ 3599 h 1256307"/>
                <a:gd name="connsiteX1" fmla="*/ 902535 w 959811"/>
                <a:gd name="connsiteY1" fmla="*/ 377965 h 1256307"/>
                <a:gd name="connsiteX2" fmla="*/ 959685 w 959811"/>
                <a:gd name="connsiteY2" fmla="*/ 806590 h 1256307"/>
                <a:gd name="connsiteX3" fmla="*/ 873960 w 959811"/>
                <a:gd name="connsiteY3" fmla="*/ 1092340 h 1256307"/>
                <a:gd name="connsiteX4" fmla="*/ 573922 w 959811"/>
                <a:gd name="connsiteY4" fmla="*/ 1242358 h 1256307"/>
                <a:gd name="connsiteX5" fmla="*/ 123867 w 959811"/>
                <a:gd name="connsiteY5" fmla="*/ 1216164 h 1256307"/>
                <a:gd name="connsiteX6" fmla="*/ 9437 w 959811"/>
                <a:gd name="connsiteY6" fmla="*/ 1033702 h 1256307"/>
                <a:gd name="connsiteX7" fmla="*/ 109874 w 959811"/>
                <a:gd name="connsiteY7" fmla="*/ 868530 h 1256307"/>
                <a:gd name="connsiteX8" fmla="*/ 537632 w 959811"/>
                <a:gd name="connsiteY8" fmla="*/ 613518 h 1256307"/>
                <a:gd name="connsiteX9" fmla="*/ 685777 w 959811"/>
                <a:gd name="connsiteY9" fmla="*/ 3599 h 1256307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59636 w 959811"/>
                <a:gd name="connsiteY8" fmla="*/ 59280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59636 w 959811"/>
                <a:gd name="connsiteY8" fmla="*/ 59280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59636 w 959811"/>
                <a:gd name="connsiteY8" fmla="*/ 59280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44966 w 959811"/>
                <a:gd name="connsiteY8" fmla="*/ 58302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44966 w 959811"/>
                <a:gd name="connsiteY8" fmla="*/ 583024 h 1252708"/>
                <a:gd name="connsiteX9" fmla="*/ 685777 w 959811"/>
                <a:gd name="connsiteY9" fmla="*/ 0 h 1252708"/>
                <a:gd name="connsiteX0" fmla="*/ 675997 w 959811"/>
                <a:gd name="connsiteY0" fmla="*/ 0 h 1262487"/>
                <a:gd name="connsiteX1" fmla="*/ 902535 w 959811"/>
                <a:gd name="connsiteY1" fmla="*/ 384145 h 1262487"/>
                <a:gd name="connsiteX2" fmla="*/ 959685 w 959811"/>
                <a:gd name="connsiteY2" fmla="*/ 812770 h 1262487"/>
                <a:gd name="connsiteX3" fmla="*/ 873960 w 959811"/>
                <a:gd name="connsiteY3" fmla="*/ 1098520 h 1262487"/>
                <a:gd name="connsiteX4" fmla="*/ 573922 w 959811"/>
                <a:gd name="connsiteY4" fmla="*/ 1248538 h 1262487"/>
                <a:gd name="connsiteX5" fmla="*/ 123867 w 959811"/>
                <a:gd name="connsiteY5" fmla="*/ 1222344 h 1262487"/>
                <a:gd name="connsiteX6" fmla="*/ 9437 w 959811"/>
                <a:gd name="connsiteY6" fmla="*/ 1039882 h 1262487"/>
                <a:gd name="connsiteX7" fmla="*/ 109874 w 959811"/>
                <a:gd name="connsiteY7" fmla="*/ 874710 h 1262487"/>
                <a:gd name="connsiteX8" fmla="*/ 544966 w 959811"/>
                <a:gd name="connsiteY8" fmla="*/ 592803 h 1262487"/>
                <a:gd name="connsiteX9" fmla="*/ 675997 w 959811"/>
                <a:gd name="connsiteY9" fmla="*/ 0 h 1262487"/>
                <a:gd name="connsiteX0" fmla="*/ 675997 w 960888"/>
                <a:gd name="connsiteY0" fmla="*/ 0 h 1262487"/>
                <a:gd name="connsiteX1" fmla="*/ 902535 w 960888"/>
                <a:gd name="connsiteY1" fmla="*/ 384145 h 1262487"/>
                <a:gd name="connsiteX2" fmla="*/ 959685 w 960888"/>
                <a:gd name="connsiteY2" fmla="*/ 812770 h 1262487"/>
                <a:gd name="connsiteX3" fmla="*/ 873960 w 960888"/>
                <a:gd name="connsiteY3" fmla="*/ 1098520 h 1262487"/>
                <a:gd name="connsiteX4" fmla="*/ 573922 w 960888"/>
                <a:gd name="connsiteY4" fmla="*/ 1248538 h 1262487"/>
                <a:gd name="connsiteX5" fmla="*/ 123867 w 960888"/>
                <a:gd name="connsiteY5" fmla="*/ 1222344 h 1262487"/>
                <a:gd name="connsiteX6" fmla="*/ 9437 w 960888"/>
                <a:gd name="connsiteY6" fmla="*/ 1039882 h 1262487"/>
                <a:gd name="connsiteX7" fmla="*/ 109874 w 960888"/>
                <a:gd name="connsiteY7" fmla="*/ 874710 h 1262487"/>
                <a:gd name="connsiteX8" fmla="*/ 544966 w 960888"/>
                <a:gd name="connsiteY8" fmla="*/ 592803 h 1262487"/>
                <a:gd name="connsiteX9" fmla="*/ 675997 w 960888"/>
                <a:gd name="connsiteY9" fmla="*/ 0 h 1262487"/>
                <a:gd name="connsiteX0" fmla="*/ 675997 w 960888"/>
                <a:gd name="connsiteY0" fmla="*/ 0 h 1262487"/>
                <a:gd name="connsiteX1" fmla="*/ 902535 w 960888"/>
                <a:gd name="connsiteY1" fmla="*/ 384145 h 1262487"/>
                <a:gd name="connsiteX2" fmla="*/ 959685 w 960888"/>
                <a:gd name="connsiteY2" fmla="*/ 812770 h 1262487"/>
                <a:gd name="connsiteX3" fmla="*/ 873960 w 960888"/>
                <a:gd name="connsiteY3" fmla="*/ 1098520 h 1262487"/>
                <a:gd name="connsiteX4" fmla="*/ 573922 w 960888"/>
                <a:gd name="connsiteY4" fmla="*/ 1248538 h 1262487"/>
                <a:gd name="connsiteX5" fmla="*/ 123867 w 960888"/>
                <a:gd name="connsiteY5" fmla="*/ 1222344 h 1262487"/>
                <a:gd name="connsiteX6" fmla="*/ 9437 w 960888"/>
                <a:gd name="connsiteY6" fmla="*/ 1039882 h 1262487"/>
                <a:gd name="connsiteX7" fmla="*/ 109874 w 960888"/>
                <a:gd name="connsiteY7" fmla="*/ 874710 h 1262487"/>
                <a:gd name="connsiteX8" fmla="*/ 544966 w 960888"/>
                <a:gd name="connsiteY8" fmla="*/ 592803 h 1262487"/>
                <a:gd name="connsiteX9" fmla="*/ 675997 w 960888"/>
                <a:gd name="connsiteY9" fmla="*/ 0 h 126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60888" h="1262487">
                  <a:moveTo>
                    <a:pt x="675997" y="0"/>
                  </a:moveTo>
                  <a:cubicBezTo>
                    <a:pt x="746594" y="16974"/>
                    <a:pt x="883486" y="262702"/>
                    <a:pt x="902535" y="384145"/>
                  </a:cubicBezTo>
                  <a:cubicBezTo>
                    <a:pt x="916823" y="477014"/>
                    <a:pt x="969466" y="733553"/>
                    <a:pt x="959685" y="812770"/>
                  </a:cubicBezTo>
                  <a:cubicBezTo>
                    <a:pt x="949904" y="891987"/>
                    <a:pt x="957049" y="962979"/>
                    <a:pt x="873960" y="1098520"/>
                  </a:cubicBezTo>
                  <a:cubicBezTo>
                    <a:pt x="790871" y="1234061"/>
                    <a:pt x="698937" y="1227901"/>
                    <a:pt x="573922" y="1248538"/>
                  </a:cubicBezTo>
                  <a:cubicBezTo>
                    <a:pt x="448907" y="1269175"/>
                    <a:pt x="291295" y="1271790"/>
                    <a:pt x="123867" y="1222344"/>
                  </a:cubicBezTo>
                  <a:cubicBezTo>
                    <a:pt x="-43561" y="1172898"/>
                    <a:pt x="6064" y="1095784"/>
                    <a:pt x="9437" y="1039882"/>
                  </a:cubicBezTo>
                  <a:cubicBezTo>
                    <a:pt x="42149" y="993760"/>
                    <a:pt x="24694" y="963077"/>
                    <a:pt x="109874" y="874710"/>
                  </a:cubicBezTo>
                  <a:cubicBezTo>
                    <a:pt x="275737" y="859692"/>
                    <a:pt x="450612" y="738588"/>
                    <a:pt x="544966" y="592803"/>
                  </a:cubicBezTo>
                  <a:cubicBezTo>
                    <a:pt x="639320" y="447018"/>
                    <a:pt x="607845" y="93048"/>
                    <a:pt x="675997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E98B92"/>
                </a:gs>
                <a:gs pos="100000">
                  <a:srgbClr val="A02320"/>
                </a:gs>
              </a:gsLst>
              <a:path path="circle">
                <a:fillToRect l="50000" t="50000" r="50000" b="50000"/>
              </a:path>
              <a:tileRect/>
            </a:gradFill>
            <a:ln w="31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sp>
          <p:nvSpPr>
            <p:cNvPr id="5" name="Liver">
              <a:extLst>
                <a:ext uri="{FF2B5EF4-FFF2-40B4-BE49-F238E27FC236}">
                  <a16:creationId xmlns:a16="http://schemas.microsoft.com/office/drawing/2014/main" id="{81A57DC1-A2EB-4C4A-9DEF-427A4BC74C5A}"/>
                </a:ext>
              </a:extLst>
            </p:cNvPr>
            <p:cNvSpPr/>
            <p:nvPr/>
          </p:nvSpPr>
          <p:spPr>
            <a:xfrm>
              <a:off x="4004951" y="2835483"/>
              <a:ext cx="683555" cy="678712"/>
            </a:xfrm>
            <a:custGeom>
              <a:avLst/>
              <a:gdLst>
                <a:gd name="connsiteX0" fmla="*/ 157162 w 400050"/>
                <a:gd name="connsiteY0" fmla="*/ 0 h 1207293"/>
                <a:gd name="connsiteX1" fmla="*/ 338137 w 400050"/>
                <a:gd name="connsiteY1" fmla="*/ 352425 h 1207293"/>
                <a:gd name="connsiteX2" fmla="*/ 400050 w 400050"/>
                <a:gd name="connsiteY2" fmla="*/ 771525 h 1207293"/>
                <a:gd name="connsiteX3" fmla="*/ 314325 w 400050"/>
                <a:gd name="connsiteY3" fmla="*/ 1057275 h 1207293"/>
                <a:gd name="connsiteX4" fmla="*/ 14287 w 400050"/>
                <a:gd name="connsiteY4" fmla="*/ 1207293 h 1207293"/>
                <a:gd name="connsiteX5" fmla="*/ 176212 w 400050"/>
                <a:gd name="connsiteY5" fmla="*/ 812006 h 1207293"/>
                <a:gd name="connsiteX6" fmla="*/ 0 w 400050"/>
                <a:gd name="connsiteY6" fmla="*/ 588168 h 1207293"/>
                <a:gd name="connsiteX7" fmla="*/ 157162 w 400050"/>
                <a:gd name="connsiteY7" fmla="*/ 0 h 1207293"/>
                <a:gd name="connsiteX0" fmla="*/ 157233 w 400121"/>
                <a:gd name="connsiteY0" fmla="*/ 3957 h 1211250"/>
                <a:gd name="connsiteX1" fmla="*/ 338208 w 400121"/>
                <a:gd name="connsiteY1" fmla="*/ 356382 h 1211250"/>
                <a:gd name="connsiteX2" fmla="*/ 400121 w 400121"/>
                <a:gd name="connsiteY2" fmla="*/ 775482 h 1211250"/>
                <a:gd name="connsiteX3" fmla="*/ 314396 w 400121"/>
                <a:gd name="connsiteY3" fmla="*/ 1061232 h 1211250"/>
                <a:gd name="connsiteX4" fmla="*/ 14358 w 400121"/>
                <a:gd name="connsiteY4" fmla="*/ 1211250 h 1211250"/>
                <a:gd name="connsiteX5" fmla="*/ 176283 w 400121"/>
                <a:gd name="connsiteY5" fmla="*/ 815963 h 1211250"/>
                <a:gd name="connsiteX6" fmla="*/ 71 w 400121"/>
                <a:gd name="connsiteY6" fmla="*/ 592125 h 1211250"/>
                <a:gd name="connsiteX7" fmla="*/ 157233 w 400121"/>
                <a:gd name="connsiteY7" fmla="*/ 3957 h 1211250"/>
                <a:gd name="connsiteX0" fmla="*/ 157233 w 405411"/>
                <a:gd name="connsiteY0" fmla="*/ 3957 h 1211250"/>
                <a:gd name="connsiteX1" fmla="*/ 338208 w 405411"/>
                <a:gd name="connsiteY1" fmla="*/ 356382 h 1211250"/>
                <a:gd name="connsiteX2" fmla="*/ 400121 w 405411"/>
                <a:gd name="connsiteY2" fmla="*/ 775482 h 1211250"/>
                <a:gd name="connsiteX3" fmla="*/ 314396 w 405411"/>
                <a:gd name="connsiteY3" fmla="*/ 1061232 h 1211250"/>
                <a:gd name="connsiteX4" fmla="*/ 14358 w 405411"/>
                <a:gd name="connsiteY4" fmla="*/ 1211250 h 1211250"/>
                <a:gd name="connsiteX5" fmla="*/ 176283 w 405411"/>
                <a:gd name="connsiteY5" fmla="*/ 815963 h 1211250"/>
                <a:gd name="connsiteX6" fmla="*/ 71 w 405411"/>
                <a:gd name="connsiteY6" fmla="*/ 592125 h 1211250"/>
                <a:gd name="connsiteX7" fmla="*/ 157233 w 405411"/>
                <a:gd name="connsiteY7" fmla="*/ 3957 h 1211250"/>
                <a:gd name="connsiteX0" fmla="*/ 157233 w 400121"/>
                <a:gd name="connsiteY0" fmla="*/ 3957 h 1211250"/>
                <a:gd name="connsiteX1" fmla="*/ 338208 w 400121"/>
                <a:gd name="connsiteY1" fmla="*/ 356382 h 1211250"/>
                <a:gd name="connsiteX2" fmla="*/ 400121 w 400121"/>
                <a:gd name="connsiteY2" fmla="*/ 775482 h 1211250"/>
                <a:gd name="connsiteX3" fmla="*/ 314396 w 400121"/>
                <a:gd name="connsiteY3" fmla="*/ 1061232 h 1211250"/>
                <a:gd name="connsiteX4" fmla="*/ 14358 w 400121"/>
                <a:gd name="connsiteY4" fmla="*/ 1211250 h 1211250"/>
                <a:gd name="connsiteX5" fmla="*/ 176283 w 400121"/>
                <a:gd name="connsiteY5" fmla="*/ 815963 h 1211250"/>
                <a:gd name="connsiteX6" fmla="*/ 71 w 400121"/>
                <a:gd name="connsiteY6" fmla="*/ 592125 h 1211250"/>
                <a:gd name="connsiteX7" fmla="*/ 157233 w 400121"/>
                <a:gd name="connsiteY7" fmla="*/ 3957 h 1211250"/>
                <a:gd name="connsiteX0" fmla="*/ 165485 w 408373"/>
                <a:gd name="connsiteY0" fmla="*/ 3957 h 1216210"/>
                <a:gd name="connsiteX1" fmla="*/ 346460 w 408373"/>
                <a:gd name="connsiteY1" fmla="*/ 356382 h 1216210"/>
                <a:gd name="connsiteX2" fmla="*/ 408373 w 408373"/>
                <a:gd name="connsiteY2" fmla="*/ 775482 h 1216210"/>
                <a:gd name="connsiteX3" fmla="*/ 322648 w 408373"/>
                <a:gd name="connsiteY3" fmla="*/ 1061232 h 1216210"/>
                <a:gd name="connsiteX4" fmla="*/ 22610 w 408373"/>
                <a:gd name="connsiteY4" fmla="*/ 1211250 h 1216210"/>
                <a:gd name="connsiteX5" fmla="*/ 184535 w 408373"/>
                <a:gd name="connsiteY5" fmla="*/ 815963 h 1216210"/>
                <a:gd name="connsiteX6" fmla="*/ 8323 w 408373"/>
                <a:gd name="connsiteY6" fmla="*/ 592125 h 1216210"/>
                <a:gd name="connsiteX7" fmla="*/ 165485 w 408373"/>
                <a:gd name="connsiteY7" fmla="*/ 3957 h 1216210"/>
                <a:gd name="connsiteX0" fmla="*/ 157234 w 400122"/>
                <a:gd name="connsiteY0" fmla="*/ 3957 h 1211250"/>
                <a:gd name="connsiteX1" fmla="*/ 338209 w 400122"/>
                <a:gd name="connsiteY1" fmla="*/ 356382 h 1211250"/>
                <a:gd name="connsiteX2" fmla="*/ 400122 w 400122"/>
                <a:gd name="connsiteY2" fmla="*/ 775482 h 1211250"/>
                <a:gd name="connsiteX3" fmla="*/ 314397 w 400122"/>
                <a:gd name="connsiteY3" fmla="*/ 1061232 h 1211250"/>
                <a:gd name="connsiteX4" fmla="*/ 14359 w 400122"/>
                <a:gd name="connsiteY4" fmla="*/ 1211250 h 1211250"/>
                <a:gd name="connsiteX5" fmla="*/ 176284 w 400122"/>
                <a:gd name="connsiteY5" fmla="*/ 815963 h 1211250"/>
                <a:gd name="connsiteX6" fmla="*/ 72 w 400122"/>
                <a:gd name="connsiteY6" fmla="*/ 592125 h 1211250"/>
                <a:gd name="connsiteX7" fmla="*/ 157234 w 400122"/>
                <a:gd name="connsiteY7" fmla="*/ 3957 h 1211250"/>
                <a:gd name="connsiteX0" fmla="*/ 169945 w 412833"/>
                <a:gd name="connsiteY0" fmla="*/ 3957 h 1211250"/>
                <a:gd name="connsiteX1" fmla="*/ 350920 w 412833"/>
                <a:gd name="connsiteY1" fmla="*/ 356382 h 1211250"/>
                <a:gd name="connsiteX2" fmla="*/ 412833 w 412833"/>
                <a:gd name="connsiteY2" fmla="*/ 775482 h 1211250"/>
                <a:gd name="connsiteX3" fmla="*/ 327108 w 412833"/>
                <a:gd name="connsiteY3" fmla="*/ 1061232 h 1211250"/>
                <a:gd name="connsiteX4" fmla="*/ 27070 w 412833"/>
                <a:gd name="connsiteY4" fmla="*/ 1211250 h 1211250"/>
                <a:gd name="connsiteX5" fmla="*/ 188995 w 412833"/>
                <a:gd name="connsiteY5" fmla="*/ 815963 h 1211250"/>
                <a:gd name="connsiteX6" fmla="*/ 12783 w 412833"/>
                <a:gd name="connsiteY6" fmla="*/ 592125 h 1211250"/>
                <a:gd name="connsiteX7" fmla="*/ 169945 w 412833"/>
                <a:gd name="connsiteY7" fmla="*/ 3957 h 1211250"/>
                <a:gd name="connsiteX0" fmla="*/ 169945 w 412833"/>
                <a:gd name="connsiteY0" fmla="*/ 3957 h 1216210"/>
                <a:gd name="connsiteX1" fmla="*/ 350920 w 412833"/>
                <a:gd name="connsiteY1" fmla="*/ 356382 h 1216210"/>
                <a:gd name="connsiteX2" fmla="*/ 412833 w 412833"/>
                <a:gd name="connsiteY2" fmla="*/ 775482 h 1216210"/>
                <a:gd name="connsiteX3" fmla="*/ 327108 w 412833"/>
                <a:gd name="connsiteY3" fmla="*/ 1061232 h 1216210"/>
                <a:gd name="connsiteX4" fmla="*/ 27070 w 412833"/>
                <a:gd name="connsiteY4" fmla="*/ 1211250 h 1216210"/>
                <a:gd name="connsiteX5" fmla="*/ 188995 w 412833"/>
                <a:gd name="connsiteY5" fmla="*/ 815963 h 1216210"/>
                <a:gd name="connsiteX6" fmla="*/ 12783 w 412833"/>
                <a:gd name="connsiteY6" fmla="*/ 592125 h 1216210"/>
                <a:gd name="connsiteX7" fmla="*/ 169945 w 412833"/>
                <a:gd name="connsiteY7" fmla="*/ 3957 h 1216210"/>
                <a:gd name="connsiteX0" fmla="*/ 136911 w 408374"/>
                <a:gd name="connsiteY0" fmla="*/ 3804 h 1227963"/>
                <a:gd name="connsiteX1" fmla="*/ 346461 w 408374"/>
                <a:gd name="connsiteY1" fmla="*/ 368135 h 1227963"/>
                <a:gd name="connsiteX2" fmla="*/ 408374 w 408374"/>
                <a:gd name="connsiteY2" fmla="*/ 787235 h 1227963"/>
                <a:gd name="connsiteX3" fmla="*/ 322649 w 408374"/>
                <a:gd name="connsiteY3" fmla="*/ 1072985 h 1227963"/>
                <a:gd name="connsiteX4" fmla="*/ 22611 w 408374"/>
                <a:gd name="connsiteY4" fmla="*/ 1223003 h 1227963"/>
                <a:gd name="connsiteX5" fmla="*/ 184536 w 408374"/>
                <a:gd name="connsiteY5" fmla="*/ 827716 h 1227963"/>
                <a:gd name="connsiteX6" fmla="*/ 8324 w 408374"/>
                <a:gd name="connsiteY6" fmla="*/ 603878 h 1227963"/>
                <a:gd name="connsiteX7" fmla="*/ 136911 w 408374"/>
                <a:gd name="connsiteY7" fmla="*/ 3804 h 1227963"/>
                <a:gd name="connsiteX0" fmla="*/ 136911 w 408374"/>
                <a:gd name="connsiteY0" fmla="*/ 4081 h 1228240"/>
                <a:gd name="connsiteX1" fmla="*/ 346461 w 408374"/>
                <a:gd name="connsiteY1" fmla="*/ 368412 h 1228240"/>
                <a:gd name="connsiteX2" fmla="*/ 408374 w 408374"/>
                <a:gd name="connsiteY2" fmla="*/ 787512 h 1228240"/>
                <a:gd name="connsiteX3" fmla="*/ 322649 w 408374"/>
                <a:gd name="connsiteY3" fmla="*/ 1073262 h 1228240"/>
                <a:gd name="connsiteX4" fmla="*/ 22611 w 408374"/>
                <a:gd name="connsiteY4" fmla="*/ 1223280 h 1228240"/>
                <a:gd name="connsiteX5" fmla="*/ 184536 w 408374"/>
                <a:gd name="connsiteY5" fmla="*/ 827993 h 1228240"/>
                <a:gd name="connsiteX6" fmla="*/ 8324 w 408374"/>
                <a:gd name="connsiteY6" fmla="*/ 604155 h 1228240"/>
                <a:gd name="connsiteX7" fmla="*/ 136911 w 408374"/>
                <a:gd name="connsiteY7" fmla="*/ 4081 h 1228240"/>
                <a:gd name="connsiteX0" fmla="*/ 136911 w 409308"/>
                <a:gd name="connsiteY0" fmla="*/ 2120 h 1226279"/>
                <a:gd name="connsiteX1" fmla="*/ 365511 w 409308"/>
                <a:gd name="connsiteY1" fmla="*/ 421220 h 1226279"/>
                <a:gd name="connsiteX2" fmla="*/ 408374 w 409308"/>
                <a:gd name="connsiteY2" fmla="*/ 785551 h 1226279"/>
                <a:gd name="connsiteX3" fmla="*/ 322649 w 409308"/>
                <a:gd name="connsiteY3" fmla="*/ 1071301 h 1226279"/>
                <a:gd name="connsiteX4" fmla="*/ 22611 w 409308"/>
                <a:gd name="connsiteY4" fmla="*/ 1221319 h 1226279"/>
                <a:gd name="connsiteX5" fmla="*/ 184536 w 409308"/>
                <a:gd name="connsiteY5" fmla="*/ 826032 h 1226279"/>
                <a:gd name="connsiteX6" fmla="*/ 8324 w 409308"/>
                <a:gd name="connsiteY6" fmla="*/ 602194 h 1226279"/>
                <a:gd name="connsiteX7" fmla="*/ 136911 w 409308"/>
                <a:gd name="connsiteY7" fmla="*/ 2120 h 1226279"/>
                <a:gd name="connsiteX0" fmla="*/ 136911 w 409308"/>
                <a:gd name="connsiteY0" fmla="*/ 2120 h 1226279"/>
                <a:gd name="connsiteX1" fmla="*/ 365511 w 409308"/>
                <a:gd name="connsiteY1" fmla="*/ 421220 h 1226279"/>
                <a:gd name="connsiteX2" fmla="*/ 408374 w 409308"/>
                <a:gd name="connsiteY2" fmla="*/ 785551 h 1226279"/>
                <a:gd name="connsiteX3" fmla="*/ 322649 w 409308"/>
                <a:gd name="connsiteY3" fmla="*/ 1071301 h 1226279"/>
                <a:gd name="connsiteX4" fmla="*/ 22611 w 409308"/>
                <a:gd name="connsiteY4" fmla="*/ 1221319 h 1226279"/>
                <a:gd name="connsiteX5" fmla="*/ 184536 w 409308"/>
                <a:gd name="connsiteY5" fmla="*/ 826032 h 1226279"/>
                <a:gd name="connsiteX6" fmla="*/ 8324 w 409308"/>
                <a:gd name="connsiteY6" fmla="*/ 602194 h 1226279"/>
                <a:gd name="connsiteX7" fmla="*/ 136911 w 409308"/>
                <a:gd name="connsiteY7" fmla="*/ 2120 h 1226279"/>
                <a:gd name="connsiteX0" fmla="*/ 136911 w 411642"/>
                <a:gd name="connsiteY0" fmla="*/ 5650 h 1229809"/>
                <a:gd name="connsiteX1" fmla="*/ 386942 w 411642"/>
                <a:gd name="connsiteY1" fmla="*/ 339025 h 1229809"/>
                <a:gd name="connsiteX2" fmla="*/ 408374 w 411642"/>
                <a:gd name="connsiteY2" fmla="*/ 789081 h 1229809"/>
                <a:gd name="connsiteX3" fmla="*/ 322649 w 411642"/>
                <a:gd name="connsiteY3" fmla="*/ 1074831 h 1229809"/>
                <a:gd name="connsiteX4" fmla="*/ 22611 w 411642"/>
                <a:gd name="connsiteY4" fmla="*/ 1224849 h 1229809"/>
                <a:gd name="connsiteX5" fmla="*/ 184536 w 411642"/>
                <a:gd name="connsiteY5" fmla="*/ 829562 h 1229809"/>
                <a:gd name="connsiteX6" fmla="*/ 8324 w 411642"/>
                <a:gd name="connsiteY6" fmla="*/ 605724 h 1229809"/>
                <a:gd name="connsiteX7" fmla="*/ 136911 w 411642"/>
                <a:gd name="connsiteY7" fmla="*/ 5650 h 1229809"/>
                <a:gd name="connsiteX0" fmla="*/ 136911 w 411642"/>
                <a:gd name="connsiteY0" fmla="*/ 5416 h 1229575"/>
                <a:gd name="connsiteX1" fmla="*/ 386942 w 411642"/>
                <a:gd name="connsiteY1" fmla="*/ 338791 h 1229575"/>
                <a:gd name="connsiteX2" fmla="*/ 408374 w 411642"/>
                <a:gd name="connsiteY2" fmla="*/ 788847 h 1229575"/>
                <a:gd name="connsiteX3" fmla="*/ 322649 w 411642"/>
                <a:gd name="connsiteY3" fmla="*/ 1074597 h 1229575"/>
                <a:gd name="connsiteX4" fmla="*/ 22611 w 411642"/>
                <a:gd name="connsiteY4" fmla="*/ 1224615 h 1229575"/>
                <a:gd name="connsiteX5" fmla="*/ 184536 w 411642"/>
                <a:gd name="connsiteY5" fmla="*/ 829328 h 1229575"/>
                <a:gd name="connsiteX6" fmla="*/ 8324 w 411642"/>
                <a:gd name="connsiteY6" fmla="*/ 605490 h 1229575"/>
                <a:gd name="connsiteX7" fmla="*/ 136911 w 411642"/>
                <a:gd name="connsiteY7" fmla="*/ 5416 h 1229575"/>
                <a:gd name="connsiteX0" fmla="*/ 136911 w 408707"/>
                <a:gd name="connsiteY0" fmla="*/ 4345 h 1228504"/>
                <a:gd name="connsiteX1" fmla="*/ 351224 w 408707"/>
                <a:gd name="connsiteY1" fmla="*/ 359151 h 1228504"/>
                <a:gd name="connsiteX2" fmla="*/ 408374 w 408707"/>
                <a:gd name="connsiteY2" fmla="*/ 787776 h 1228504"/>
                <a:gd name="connsiteX3" fmla="*/ 322649 w 408707"/>
                <a:gd name="connsiteY3" fmla="*/ 1073526 h 1228504"/>
                <a:gd name="connsiteX4" fmla="*/ 22611 w 408707"/>
                <a:gd name="connsiteY4" fmla="*/ 1223544 h 1228504"/>
                <a:gd name="connsiteX5" fmla="*/ 184536 w 408707"/>
                <a:gd name="connsiteY5" fmla="*/ 828257 h 1228504"/>
                <a:gd name="connsiteX6" fmla="*/ 8324 w 408707"/>
                <a:gd name="connsiteY6" fmla="*/ 604419 h 1228504"/>
                <a:gd name="connsiteX7" fmla="*/ 136911 w 408707"/>
                <a:gd name="connsiteY7" fmla="*/ 4345 h 1228504"/>
                <a:gd name="connsiteX0" fmla="*/ 136911 w 408707"/>
                <a:gd name="connsiteY0" fmla="*/ 4637 h 1228796"/>
                <a:gd name="connsiteX1" fmla="*/ 351224 w 408707"/>
                <a:gd name="connsiteY1" fmla="*/ 359443 h 1228796"/>
                <a:gd name="connsiteX2" fmla="*/ 408374 w 408707"/>
                <a:gd name="connsiteY2" fmla="*/ 788068 h 1228796"/>
                <a:gd name="connsiteX3" fmla="*/ 322649 w 408707"/>
                <a:gd name="connsiteY3" fmla="*/ 1073818 h 1228796"/>
                <a:gd name="connsiteX4" fmla="*/ 22611 w 408707"/>
                <a:gd name="connsiteY4" fmla="*/ 1223836 h 1228796"/>
                <a:gd name="connsiteX5" fmla="*/ 184536 w 408707"/>
                <a:gd name="connsiteY5" fmla="*/ 828549 h 1228796"/>
                <a:gd name="connsiteX6" fmla="*/ 8324 w 408707"/>
                <a:gd name="connsiteY6" fmla="*/ 604711 h 1228796"/>
                <a:gd name="connsiteX7" fmla="*/ 136911 w 408707"/>
                <a:gd name="connsiteY7" fmla="*/ 4637 h 1228796"/>
                <a:gd name="connsiteX0" fmla="*/ 136911 w 408707"/>
                <a:gd name="connsiteY0" fmla="*/ 4116 h 1228275"/>
                <a:gd name="connsiteX1" fmla="*/ 351224 w 408707"/>
                <a:gd name="connsiteY1" fmla="*/ 358922 h 1228275"/>
                <a:gd name="connsiteX2" fmla="*/ 408374 w 408707"/>
                <a:gd name="connsiteY2" fmla="*/ 787547 h 1228275"/>
                <a:gd name="connsiteX3" fmla="*/ 322649 w 408707"/>
                <a:gd name="connsiteY3" fmla="*/ 1073297 h 1228275"/>
                <a:gd name="connsiteX4" fmla="*/ 22611 w 408707"/>
                <a:gd name="connsiteY4" fmla="*/ 1223315 h 1228275"/>
                <a:gd name="connsiteX5" fmla="*/ 184536 w 408707"/>
                <a:gd name="connsiteY5" fmla="*/ 828028 h 1228275"/>
                <a:gd name="connsiteX6" fmla="*/ 8324 w 408707"/>
                <a:gd name="connsiteY6" fmla="*/ 604190 h 1228275"/>
                <a:gd name="connsiteX7" fmla="*/ 136911 w 408707"/>
                <a:gd name="connsiteY7" fmla="*/ 4116 h 1228275"/>
                <a:gd name="connsiteX0" fmla="*/ 136911 w 408707"/>
                <a:gd name="connsiteY0" fmla="*/ 4116 h 1228275"/>
                <a:gd name="connsiteX1" fmla="*/ 351224 w 408707"/>
                <a:gd name="connsiteY1" fmla="*/ 358922 h 1228275"/>
                <a:gd name="connsiteX2" fmla="*/ 408374 w 408707"/>
                <a:gd name="connsiteY2" fmla="*/ 787547 h 1228275"/>
                <a:gd name="connsiteX3" fmla="*/ 322649 w 408707"/>
                <a:gd name="connsiteY3" fmla="*/ 1073297 h 1228275"/>
                <a:gd name="connsiteX4" fmla="*/ 22611 w 408707"/>
                <a:gd name="connsiteY4" fmla="*/ 1223315 h 1228275"/>
                <a:gd name="connsiteX5" fmla="*/ 184536 w 408707"/>
                <a:gd name="connsiteY5" fmla="*/ 828028 h 1228275"/>
                <a:gd name="connsiteX6" fmla="*/ 8324 w 408707"/>
                <a:gd name="connsiteY6" fmla="*/ 604190 h 1228275"/>
                <a:gd name="connsiteX7" fmla="*/ 136911 w 408707"/>
                <a:gd name="connsiteY7" fmla="*/ 4116 h 1228275"/>
                <a:gd name="connsiteX0" fmla="*/ 136911 w 411293"/>
                <a:gd name="connsiteY0" fmla="*/ 4116 h 1228275"/>
                <a:gd name="connsiteX1" fmla="*/ 351224 w 411293"/>
                <a:gd name="connsiteY1" fmla="*/ 358922 h 1228275"/>
                <a:gd name="connsiteX2" fmla="*/ 408374 w 411293"/>
                <a:gd name="connsiteY2" fmla="*/ 787547 h 1228275"/>
                <a:gd name="connsiteX3" fmla="*/ 322649 w 411293"/>
                <a:gd name="connsiteY3" fmla="*/ 1073297 h 1228275"/>
                <a:gd name="connsiteX4" fmla="*/ 22611 w 411293"/>
                <a:gd name="connsiteY4" fmla="*/ 1223315 h 1228275"/>
                <a:gd name="connsiteX5" fmla="*/ 184536 w 411293"/>
                <a:gd name="connsiteY5" fmla="*/ 828028 h 1228275"/>
                <a:gd name="connsiteX6" fmla="*/ 8324 w 411293"/>
                <a:gd name="connsiteY6" fmla="*/ 604190 h 1228275"/>
                <a:gd name="connsiteX7" fmla="*/ 136911 w 411293"/>
                <a:gd name="connsiteY7" fmla="*/ 4116 h 1228275"/>
                <a:gd name="connsiteX0" fmla="*/ 136911 w 411293"/>
                <a:gd name="connsiteY0" fmla="*/ 4116 h 1228275"/>
                <a:gd name="connsiteX1" fmla="*/ 351224 w 411293"/>
                <a:gd name="connsiteY1" fmla="*/ 358922 h 1228275"/>
                <a:gd name="connsiteX2" fmla="*/ 408374 w 411293"/>
                <a:gd name="connsiteY2" fmla="*/ 787547 h 1228275"/>
                <a:gd name="connsiteX3" fmla="*/ 322649 w 411293"/>
                <a:gd name="connsiteY3" fmla="*/ 1073297 h 1228275"/>
                <a:gd name="connsiteX4" fmla="*/ 22611 w 411293"/>
                <a:gd name="connsiteY4" fmla="*/ 1223315 h 1228275"/>
                <a:gd name="connsiteX5" fmla="*/ 184536 w 411293"/>
                <a:gd name="connsiteY5" fmla="*/ 828028 h 1228275"/>
                <a:gd name="connsiteX6" fmla="*/ 8324 w 411293"/>
                <a:gd name="connsiteY6" fmla="*/ 604190 h 1228275"/>
                <a:gd name="connsiteX7" fmla="*/ 136911 w 411293"/>
                <a:gd name="connsiteY7" fmla="*/ 4116 h 1228275"/>
                <a:gd name="connsiteX0" fmla="*/ 129139 w 403521"/>
                <a:gd name="connsiteY0" fmla="*/ 4116 h 1230574"/>
                <a:gd name="connsiteX1" fmla="*/ 343452 w 403521"/>
                <a:gd name="connsiteY1" fmla="*/ 358922 h 1230574"/>
                <a:gd name="connsiteX2" fmla="*/ 400602 w 403521"/>
                <a:gd name="connsiteY2" fmla="*/ 787547 h 1230574"/>
                <a:gd name="connsiteX3" fmla="*/ 314877 w 403521"/>
                <a:gd name="connsiteY3" fmla="*/ 1073297 h 1230574"/>
                <a:gd name="connsiteX4" fmla="*/ 14839 w 403521"/>
                <a:gd name="connsiteY4" fmla="*/ 1223315 h 1230574"/>
                <a:gd name="connsiteX5" fmla="*/ 176764 w 403521"/>
                <a:gd name="connsiteY5" fmla="*/ 828028 h 1230574"/>
                <a:gd name="connsiteX6" fmla="*/ 552 w 403521"/>
                <a:gd name="connsiteY6" fmla="*/ 604190 h 1230574"/>
                <a:gd name="connsiteX7" fmla="*/ 129139 w 403521"/>
                <a:gd name="connsiteY7" fmla="*/ 4116 h 1230574"/>
                <a:gd name="connsiteX0" fmla="*/ 129139 w 403521"/>
                <a:gd name="connsiteY0" fmla="*/ 4116 h 1230574"/>
                <a:gd name="connsiteX1" fmla="*/ 343452 w 403521"/>
                <a:gd name="connsiteY1" fmla="*/ 358922 h 1230574"/>
                <a:gd name="connsiteX2" fmla="*/ 400602 w 403521"/>
                <a:gd name="connsiteY2" fmla="*/ 787547 h 1230574"/>
                <a:gd name="connsiteX3" fmla="*/ 314877 w 403521"/>
                <a:gd name="connsiteY3" fmla="*/ 1073297 h 1230574"/>
                <a:gd name="connsiteX4" fmla="*/ 14839 w 403521"/>
                <a:gd name="connsiteY4" fmla="*/ 1223315 h 1230574"/>
                <a:gd name="connsiteX5" fmla="*/ 176764 w 403521"/>
                <a:gd name="connsiteY5" fmla="*/ 828028 h 1230574"/>
                <a:gd name="connsiteX6" fmla="*/ 552 w 403521"/>
                <a:gd name="connsiteY6" fmla="*/ 604190 h 1230574"/>
                <a:gd name="connsiteX7" fmla="*/ 129139 w 403521"/>
                <a:gd name="connsiteY7" fmla="*/ 4116 h 1230574"/>
                <a:gd name="connsiteX0" fmla="*/ 129139 w 403521"/>
                <a:gd name="connsiteY0" fmla="*/ 4116 h 1225377"/>
                <a:gd name="connsiteX1" fmla="*/ 343452 w 403521"/>
                <a:gd name="connsiteY1" fmla="*/ 358922 h 1225377"/>
                <a:gd name="connsiteX2" fmla="*/ 400602 w 403521"/>
                <a:gd name="connsiteY2" fmla="*/ 787547 h 1225377"/>
                <a:gd name="connsiteX3" fmla="*/ 314877 w 403521"/>
                <a:gd name="connsiteY3" fmla="*/ 1073297 h 1225377"/>
                <a:gd name="connsiteX4" fmla="*/ 14839 w 403521"/>
                <a:gd name="connsiteY4" fmla="*/ 1223315 h 1225377"/>
                <a:gd name="connsiteX5" fmla="*/ 105328 w 403521"/>
                <a:gd name="connsiteY5" fmla="*/ 1018527 h 1225377"/>
                <a:gd name="connsiteX6" fmla="*/ 176764 w 403521"/>
                <a:gd name="connsiteY6" fmla="*/ 828028 h 1225377"/>
                <a:gd name="connsiteX7" fmla="*/ 552 w 403521"/>
                <a:gd name="connsiteY7" fmla="*/ 604190 h 1225377"/>
                <a:gd name="connsiteX8" fmla="*/ 129139 w 403521"/>
                <a:gd name="connsiteY8" fmla="*/ 4116 h 1225377"/>
                <a:gd name="connsiteX0" fmla="*/ 129139 w 403521"/>
                <a:gd name="connsiteY0" fmla="*/ 4116 h 1223320"/>
                <a:gd name="connsiteX1" fmla="*/ 343452 w 403521"/>
                <a:gd name="connsiteY1" fmla="*/ 358922 h 1223320"/>
                <a:gd name="connsiteX2" fmla="*/ 400602 w 403521"/>
                <a:gd name="connsiteY2" fmla="*/ 787547 h 1223320"/>
                <a:gd name="connsiteX3" fmla="*/ 314877 w 403521"/>
                <a:gd name="connsiteY3" fmla="*/ 1073297 h 1223320"/>
                <a:gd name="connsiteX4" fmla="*/ 14839 w 403521"/>
                <a:gd name="connsiteY4" fmla="*/ 1223315 h 1223320"/>
                <a:gd name="connsiteX5" fmla="*/ 160096 w 403521"/>
                <a:gd name="connsiteY5" fmla="*/ 1078058 h 1223320"/>
                <a:gd name="connsiteX6" fmla="*/ 176764 w 403521"/>
                <a:gd name="connsiteY6" fmla="*/ 828028 h 1223320"/>
                <a:gd name="connsiteX7" fmla="*/ 552 w 403521"/>
                <a:gd name="connsiteY7" fmla="*/ 604190 h 1223320"/>
                <a:gd name="connsiteX8" fmla="*/ 129139 w 403521"/>
                <a:gd name="connsiteY8" fmla="*/ 4116 h 1223320"/>
                <a:gd name="connsiteX0" fmla="*/ 128627 w 403009"/>
                <a:gd name="connsiteY0" fmla="*/ 4116 h 1223320"/>
                <a:gd name="connsiteX1" fmla="*/ 342940 w 403009"/>
                <a:gd name="connsiteY1" fmla="*/ 358922 h 1223320"/>
                <a:gd name="connsiteX2" fmla="*/ 400090 w 403009"/>
                <a:gd name="connsiteY2" fmla="*/ 787547 h 1223320"/>
                <a:gd name="connsiteX3" fmla="*/ 314365 w 403009"/>
                <a:gd name="connsiteY3" fmla="*/ 1073297 h 1223320"/>
                <a:gd name="connsiteX4" fmla="*/ 14327 w 403009"/>
                <a:gd name="connsiteY4" fmla="*/ 1223315 h 1223320"/>
                <a:gd name="connsiteX5" fmla="*/ 159584 w 403009"/>
                <a:gd name="connsiteY5" fmla="*/ 1078058 h 1223320"/>
                <a:gd name="connsiteX6" fmla="*/ 140533 w 403009"/>
                <a:gd name="connsiteY6" fmla="*/ 816122 h 1223320"/>
                <a:gd name="connsiteX7" fmla="*/ 40 w 403009"/>
                <a:gd name="connsiteY7" fmla="*/ 604190 h 1223320"/>
                <a:gd name="connsiteX8" fmla="*/ 128627 w 403009"/>
                <a:gd name="connsiteY8" fmla="*/ 4116 h 1223320"/>
                <a:gd name="connsiteX0" fmla="*/ 128627 w 403009"/>
                <a:gd name="connsiteY0" fmla="*/ 4045 h 1223249"/>
                <a:gd name="connsiteX1" fmla="*/ 342940 w 403009"/>
                <a:gd name="connsiteY1" fmla="*/ 358851 h 1223249"/>
                <a:gd name="connsiteX2" fmla="*/ 400090 w 403009"/>
                <a:gd name="connsiteY2" fmla="*/ 787476 h 1223249"/>
                <a:gd name="connsiteX3" fmla="*/ 314365 w 403009"/>
                <a:gd name="connsiteY3" fmla="*/ 1073226 h 1223249"/>
                <a:gd name="connsiteX4" fmla="*/ 14327 w 403009"/>
                <a:gd name="connsiteY4" fmla="*/ 1223244 h 1223249"/>
                <a:gd name="connsiteX5" fmla="*/ 159584 w 403009"/>
                <a:gd name="connsiteY5" fmla="*/ 1077987 h 1223249"/>
                <a:gd name="connsiteX6" fmla="*/ 140533 w 403009"/>
                <a:gd name="connsiteY6" fmla="*/ 816051 h 1223249"/>
                <a:gd name="connsiteX7" fmla="*/ 40 w 403009"/>
                <a:gd name="connsiteY7" fmla="*/ 601738 h 1223249"/>
                <a:gd name="connsiteX8" fmla="*/ 128627 w 403009"/>
                <a:gd name="connsiteY8" fmla="*/ 4045 h 1223249"/>
                <a:gd name="connsiteX0" fmla="*/ 130566 w 404948"/>
                <a:gd name="connsiteY0" fmla="*/ 4045 h 1223249"/>
                <a:gd name="connsiteX1" fmla="*/ 344879 w 404948"/>
                <a:gd name="connsiteY1" fmla="*/ 358851 h 1223249"/>
                <a:gd name="connsiteX2" fmla="*/ 402029 w 404948"/>
                <a:gd name="connsiteY2" fmla="*/ 787476 h 1223249"/>
                <a:gd name="connsiteX3" fmla="*/ 316304 w 404948"/>
                <a:gd name="connsiteY3" fmla="*/ 1073226 h 1223249"/>
                <a:gd name="connsiteX4" fmla="*/ 16266 w 404948"/>
                <a:gd name="connsiteY4" fmla="*/ 1223244 h 1223249"/>
                <a:gd name="connsiteX5" fmla="*/ 161523 w 404948"/>
                <a:gd name="connsiteY5" fmla="*/ 1077987 h 1223249"/>
                <a:gd name="connsiteX6" fmla="*/ 142472 w 404948"/>
                <a:gd name="connsiteY6" fmla="*/ 816051 h 1223249"/>
                <a:gd name="connsiteX7" fmla="*/ 1979 w 404948"/>
                <a:gd name="connsiteY7" fmla="*/ 601738 h 1223249"/>
                <a:gd name="connsiteX8" fmla="*/ 130566 w 404948"/>
                <a:gd name="connsiteY8" fmla="*/ 4045 h 1223249"/>
                <a:gd name="connsiteX0" fmla="*/ 130566 w 402155"/>
                <a:gd name="connsiteY0" fmla="*/ 4045 h 1223249"/>
                <a:gd name="connsiteX1" fmla="*/ 344879 w 402155"/>
                <a:gd name="connsiteY1" fmla="*/ 358851 h 1223249"/>
                <a:gd name="connsiteX2" fmla="*/ 402029 w 402155"/>
                <a:gd name="connsiteY2" fmla="*/ 787476 h 1223249"/>
                <a:gd name="connsiteX3" fmla="*/ 316304 w 402155"/>
                <a:gd name="connsiteY3" fmla="*/ 1073226 h 1223249"/>
                <a:gd name="connsiteX4" fmla="*/ 16266 w 402155"/>
                <a:gd name="connsiteY4" fmla="*/ 1223244 h 1223249"/>
                <a:gd name="connsiteX5" fmla="*/ 161523 w 402155"/>
                <a:gd name="connsiteY5" fmla="*/ 1077987 h 1223249"/>
                <a:gd name="connsiteX6" fmla="*/ 142472 w 402155"/>
                <a:gd name="connsiteY6" fmla="*/ 816051 h 1223249"/>
                <a:gd name="connsiteX7" fmla="*/ 1979 w 402155"/>
                <a:gd name="connsiteY7" fmla="*/ 601738 h 1223249"/>
                <a:gd name="connsiteX8" fmla="*/ 130566 w 402155"/>
                <a:gd name="connsiteY8" fmla="*/ 4045 h 1223249"/>
                <a:gd name="connsiteX0" fmla="*/ 130566 w 402155"/>
                <a:gd name="connsiteY0" fmla="*/ 4045 h 1223249"/>
                <a:gd name="connsiteX1" fmla="*/ 344879 w 402155"/>
                <a:gd name="connsiteY1" fmla="*/ 358851 h 1223249"/>
                <a:gd name="connsiteX2" fmla="*/ 402029 w 402155"/>
                <a:gd name="connsiteY2" fmla="*/ 787476 h 1223249"/>
                <a:gd name="connsiteX3" fmla="*/ 316304 w 402155"/>
                <a:gd name="connsiteY3" fmla="*/ 1073226 h 1223249"/>
                <a:gd name="connsiteX4" fmla="*/ 16266 w 402155"/>
                <a:gd name="connsiteY4" fmla="*/ 1223244 h 1223249"/>
                <a:gd name="connsiteX5" fmla="*/ 161523 w 402155"/>
                <a:gd name="connsiteY5" fmla="*/ 1077987 h 1223249"/>
                <a:gd name="connsiteX6" fmla="*/ 142472 w 402155"/>
                <a:gd name="connsiteY6" fmla="*/ 816051 h 1223249"/>
                <a:gd name="connsiteX7" fmla="*/ 1979 w 402155"/>
                <a:gd name="connsiteY7" fmla="*/ 601738 h 1223249"/>
                <a:gd name="connsiteX8" fmla="*/ 130566 w 402155"/>
                <a:gd name="connsiteY8" fmla="*/ 4045 h 1223249"/>
                <a:gd name="connsiteX0" fmla="*/ 130566 w 402155"/>
                <a:gd name="connsiteY0" fmla="*/ 4045 h 1223249"/>
                <a:gd name="connsiteX1" fmla="*/ 344879 w 402155"/>
                <a:gd name="connsiteY1" fmla="*/ 358851 h 1223249"/>
                <a:gd name="connsiteX2" fmla="*/ 402029 w 402155"/>
                <a:gd name="connsiteY2" fmla="*/ 787476 h 1223249"/>
                <a:gd name="connsiteX3" fmla="*/ 316304 w 402155"/>
                <a:gd name="connsiteY3" fmla="*/ 1073226 h 1223249"/>
                <a:gd name="connsiteX4" fmla="*/ 16266 w 402155"/>
                <a:gd name="connsiteY4" fmla="*/ 1223244 h 1223249"/>
                <a:gd name="connsiteX5" fmla="*/ 161523 w 402155"/>
                <a:gd name="connsiteY5" fmla="*/ 1077987 h 1223249"/>
                <a:gd name="connsiteX6" fmla="*/ 142472 w 402155"/>
                <a:gd name="connsiteY6" fmla="*/ 816051 h 1223249"/>
                <a:gd name="connsiteX7" fmla="*/ 1979 w 402155"/>
                <a:gd name="connsiteY7" fmla="*/ 601738 h 1223249"/>
                <a:gd name="connsiteX8" fmla="*/ 130566 w 402155"/>
                <a:gd name="connsiteY8" fmla="*/ 4045 h 1223249"/>
                <a:gd name="connsiteX0" fmla="*/ 130566 w 402155"/>
                <a:gd name="connsiteY0" fmla="*/ 4045 h 1223260"/>
                <a:gd name="connsiteX1" fmla="*/ 344879 w 402155"/>
                <a:gd name="connsiteY1" fmla="*/ 358851 h 1223260"/>
                <a:gd name="connsiteX2" fmla="*/ 402029 w 402155"/>
                <a:gd name="connsiteY2" fmla="*/ 787476 h 1223260"/>
                <a:gd name="connsiteX3" fmla="*/ 316304 w 402155"/>
                <a:gd name="connsiteY3" fmla="*/ 1073226 h 1223260"/>
                <a:gd name="connsiteX4" fmla="*/ 16266 w 402155"/>
                <a:gd name="connsiteY4" fmla="*/ 1223244 h 1223260"/>
                <a:gd name="connsiteX5" fmla="*/ 161523 w 402155"/>
                <a:gd name="connsiteY5" fmla="*/ 1077987 h 1223260"/>
                <a:gd name="connsiteX6" fmla="*/ 142472 w 402155"/>
                <a:gd name="connsiteY6" fmla="*/ 816051 h 1223260"/>
                <a:gd name="connsiteX7" fmla="*/ 1979 w 402155"/>
                <a:gd name="connsiteY7" fmla="*/ 601738 h 1223260"/>
                <a:gd name="connsiteX8" fmla="*/ 130566 w 402155"/>
                <a:gd name="connsiteY8" fmla="*/ 4045 h 1223260"/>
                <a:gd name="connsiteX0" fmla="*/ 130566 w 402155"/>
                <a:gd name="connsiteY0" fmla="*/ 4045 h 1223250"/>
                <a:gd name="connsiteX1" fmla="*/ 344879 w 402155"/>
                <a:gd name="connsiteY1" fmla="*/ 358851 h 1223250"/>
                <a:gd name="connsiteX2" fmla="*/ 402029 w 402155"/>
                <a:gd name="connsiteY2" fmla="*/ 787476 h 1223250"/>
                <a:gd name="connsiteX3" fmla="*/ 316304 w 402155"/>
                <a:gd name="connsiteY3" fmla="*/ 1073226 h 1223250"/>
                <a:gd name="connsiteX4" fmla="*/ 16266 w 402155"/>
                <a:gd name="connsiteY4" fmla="*/ 1223244 h 1223250"/>
                <a:gd name="connsiteX5" fmla="*/ 161523 w 402155"/>
                <a:gd name="connsiteY5" fmla="*/ 1077987 h 1223250"/>
                <a:gd name="connsiteX6" fmla="*/ 142472 w 402155"/>
                <a:gd name="connsiteY6" fmla="*/ 816051 h 1223250"/>
                <a:gd name="connsiteX7" fmla="*/ 1979 w 402155"/>
                <a:gd name="connsiteY7" fmla="*/ 601738 h 1223250"/>
                <a:gd name="connsiteX8" fmla="*/ 130566 w 402155"/>
                <a:gd name="connsiteY8" fmla="*/ 4045 h 1223250"/>
                <a:gd name="connsiteX0" fmla="*/ 615599 w 887188"/>
                <a:gd name="connsiteY0" fmla="*/ 4045 h 1223248"/>
                <a:gd name="connsiteX1" fmla="*/ 829912 w 887188"/>
                <a:gd name="connsiteY1" fmla="*/ 358851 h 1223248"/>
                <a:gd name="connsiteX2" fmla="*/ 887062 w 887188"/>
                <a:gd name="connsiteY2" fmla="*/ 787476 h 1223248"/>
                <a:gd name="connsiteX3" fmla="*/ 801337 w 887188"/>
                <a:gd name="connsiteY3" fmla="*/ 1073226 h 1223248"/>
                <a:gd name="connsiteX4" fmla="*/ 501299 w 887188"/>
                <a:gd name="connsiteY4" fmla="*/ 1223244 h 1223248"/>
                <a:gd name="connsiteX5" fmla="*/ 646556 w 887188"/>
                <a:gd name="connsiteY5" fmla="*/ 1077987 h 1223248"/>
                <a:gd name="connsiteX6" fmla="*/ 1236 w 887188"/>
                <a:gd name="connsiteY6" fmla="*/ 925589 h 1223248"/>
                <a:gd name="connsiteX7" fmla="*/ 487012 w 887188"/>
                <a:gd name="connsiteY7" fmla="*/ 601738 h 1223248"/>
                <a:gd name="connsiteX8" fmla="*/ 615599 w 887188"/>
                <a:gd name="connsiteY8" fmla="*/ 4045 h 1223248"/>
                <a:gd name="connsiteX0" fmla="*/ 652459 w 924048"/>
                <a:gd name="connsiteY0" fmla="*/ 4045 h 1237242"/>
                <a:gd name="connsiteX1" fmla="*/ 866772 w 924048"/>
                <a:gd name="connsiteY1" fmla="*/ 358851 h 1237242"/>
                <a:gd name="connsiteX2" fmla="*/ 923922 w 924048"/>
                <a:gd name="connsiteY2" fmla="*/ 787476 h 1237242"/>
                <a:gd name="connsiteX3" fmla="*/ 838197 w 924048"/>
                <a:gd name="connsiteY3" fmla="*/ 1073226 h 1237242"/>
                <a:gd name="connsiteX4" fmla="*/ 538159 w 924048"/>
                <a:gd name="connsiteY4" fmla="*/ 1223244 h 1237242"/>
                <a:gd name="connsiteX5" fmla="*/ 88104 w 924048"/>
                <a:gd name="connsiteY5" fmla="*/ 1197050 h 1237242"/>
                <a:gd name="connsiteX6" fmla="*/ 38096 w 924048"/>
                <a:gd name="connsiteY6" fmla="*/ 925589 h 1237242"/>
                <a:gd name="connsiteX7" fmla="*/ 523872 w 924048"/>
                <a:gd name="connsiteY7" fmla="*/ 601738 h 1237242"/>
                <a:gd name="connsiteX8" fmla="*/ 652459 w 924048"/>
                <a:gd name="connsiteY8" fmla="*/ 4045 h 1237242"/>
                <a:gd name="connsiteX0" fmla="*/ 678531 w 950120"/>
                <a:gd name="connsiteY0" fmla="*/ 4045 h 1236088"/>
                <a:gd name="connsiteX1" fmla="*/ 892844 w 950120"/>
                <a:gd name="connsiteY1" fmla="*/ 358851 h 1236088"/>
                <a:gd name="connsiteX2" fmla="*/ 949994 w 950120"/>
                <a:gd name="connsiteY2" fmla="*/ 787476 h 1236088"/>
                <a:gd name="connsiteX3" fmla="*/ 864269 w 950120"/>
                <a:gd name="connsiteY3" fmla="*/ 1073226 h 1236088"/>
                <a:gd name="connsiteX4" fmla="*/ 564231 w 950120"/>
                <a:gd name="connsiteY4" fmla="*/ 1223244 h 1236088"/>
                <a:gd name="connsiteX5" fmla="*/ 114176 w 950120"/>
                <a:gd name="connsiteY5" fmla="*/ 1197050 h 1236088"/>
                <a:gd name="connsiteX6" fmla="*/ 30830 w 950120"/>
                <a:gd name="connsiteY6" fmla="*/ 949402 h 1236088"/>
                <a:gd name="connsiteX7" fmla="*/ 549944 w 950120"/>
                <a:gd name="connsiteY7" fmla="*/ 601738 h 1236088"/>
                <a:gd name="connsiteX8" fmla="*/ 678531 w 950120"/>
                <a:gd name="connsiteY8" fmla="*/ 4045 h 1236088"/>
                <a:gd name="connsiteX0" fmla="*/ 693174 w 964763"/>
                <a:gd name="connsiteY0" fmla="*/ 4045 h 1227437"/>
                <a:gd name="connsiteX1" fmla="*/ 907487 w 964763"/>
                <a:gd name="connsiteY1" fmla="*/ 358851 h 1227437"/>
                <a:gd name="connsiteX2" fmla="*/ 964637 w 964763"/>
                <a:gd name="connsiteY2" fmla="*/ 787476 h 1227437"/>
                <a:gd name="connsiteX3" fmla="*/ 878912 w 964763"/>
                <a:gd name="connsiteY3" fmla="*/ 1073226 h 1227437"/>
                <a:gd name="connsiteX4" fmla="*/ 578874 w 964763"/>
                <a:gd name="connsiteY4" fmla="*/ 1223244 h 1227437"/>
                <a:gd name="connsiteX5" fmla="*/ 128819 w 964763"/>
                <a:gd name="connsiteY5" fmla="*/ 1197050 h 1227437"/>
                <a:gd name="connsiteX6" fmla="*/ 45473 w 964763"/>
                <a:gd name="connsiteY6" fmla="*/ 949402 h 1227437"/>
                <a:gd name="connsiteX7" fmla="*/ 564587 w 964763"/>
                <a:gd name="connsiteY7" fmla="*/ 601738 h 1227437"/>
                <a:gd name="connsiteX8" fmla="*/ 693174 w 964763"/>
                <a:gd name="connsiteY8" fmla="*/ 4045 h 1227437"/>
                <a:gd name="connsiteX0" fmla="*/ 678093 w 949682"/>
                <a:gd name="connsiteY0" fmla="*/ 4045 h 1235433"/>
                <a:gd name="connsiteX1" fmla="*/ 892406 w 949682"/>
                <a:gd name="connsiteY1" fmla="*/ 358851 h 1235433"/>
                <a:gd name="connsiteX2" fmla="*/ 949556 w 949682"/>
                <a:gd name="connsiteY2" fmla="*/ 787476 h 1235433"/>
                <a:gd name="connsiteX3" fmla="*/ 863831 w 949682"/>
                <a:gd name="connsiteY3" fmla="*/ 1073226 h 1235433"/>
                <a:gd name="connsiteX4" fmla="*/ 563793 w 949682"/>
                <a:gd name="connsiteY4" fmla="*/ 1223244 h 1235433"/>
                <a:gd name="connsiteX5" fmla="*/ 113738 w 949682"/>
                <a:gd name="connsiteY5" fmla="*/ 1197050 h 1235433"/>
                <a:gd name="connsiteX6" fmla="*/ 30392 w 949682"/>
                <a:gd name="connsiteY6" fmla="*/ 949402 h 1235433"/>
                <a:gd name="connsiteX7" fmla="*/ 549506 w 949682"/>
                <a:gd name="connsiteY7" fmla="*/ 601738 h 1235433"/>
                <a:gd name="connsiteX8" fmla="*/ 678093 w 949682"/>
                <a:gd name="connsiteY8" fmla="*/ 4045 h 1235433"/>
                <a:gd name="connsiteX0" fmla="*/ 700552 w 972141"/>
                <a:gd name="connsiteY0" fmla="*/ 4045 h 1234708"/>
                <a:gd name="connsiteX1" fmla="*/ 914865 w 972141"/>
                <a:gd name="connsiteY1" fmla="*/ 358851 h 1234708"/>
                <a:gd name="connsiteX2" fmla="*/ 972015 w 972141"/>
                <a:gd name="connsiteY2" fmla="*/ 787476 h 1234708"/>
                <a:gd name="connsiteX3" fmla="*/ 886290 w 972141"/>
                <a:gd name="connsiteY3" fmla="*/ 1073226 h 1234708"/>
                <a:gd name="connsiteX4" fmla="*/ 586252 w 972141"/>
                <a:gd name="connsiteY4" fmla="*/ 1223244 h 1234708"/>
                <a:gd name="connsiteX5" fmla="*/ 136197 w 972141"/>
                <a:gd name="connsiteY5" fmla="*/ 1197050 h 1234708"/>
                <a:gd name="connsiteX6" fmla="*/ 26657 w 972141"/>
                <a:gd name="connsiteY6" fmla="*/ 980359 h 1234708"/>
                <a:gd name="connsiteX7" fmla="*/ 571965 w 972141"/>
                <a:gd name="connsiteY7" fmla="*/ 601738 h 1234708"/>
                <a:gd name="connsiteX8" fmla="*/ 700552 w 972141"/>
                <a:gd name="connsiteY8" fmla="*/ 4045 h 1234708"/>
                <a:gd name="connsiteX0" fmla="*/ 698530 w 970119"/>
                <a:gd name="connsiteY0" fmla="*/ 4045 h 1234708"/>
                <a:gd name="connsiteX1" fmla="*/ 912843 w 970119"/>
                <a:gd name="connsiteY1" fmla="*/ 358851 h 1234708"/>
                <a:gd name="connsiteX2" fmla="*/ 969993 w 970119"/>
                <a:gd name="connsiteY2" fmla="*/ 787476 h 1234708"/>
                <a:gd name="connsiteX3" fmla="*/ 884268 w 970119"/>
                <a:gd name="connsiteY3" fmla="*/ 1073226 h 1234708"/>
                <a:gd name="connsiteX4" fmla="*/ 584230 w 970119"/>
                <a:gd name="connsiteY4" fmla="*/ 1223244 h 1234708"/>
                <a:gd name="connsiteX5" fmla="*/ 134175 w 970119"/>
                <a:gd name="connsiteY5" fmla="*/ 1197050 h 1234708"/>
                <a:gd name="connsiteX6" fmla="*/ 24635 w 970119"/>
                <a:gd name="connsiteY6" fmla="*/ 980359 h 1234708"/>
                <a:gd name="connsiteX7" fmla="*/ 569943 w 970119"/>
                <a:gd name="connsiteY7" fmla="*/ 601738 h 1234708"/>
                <a:gd name="connsiteX8" fmla="*/ 698530 w 970119"/>
                <a:gd name="connsiteY8" fmla="*/ 4045 h 1234708"/>
                <a:gd name="connsiteX0" fmla="*/ 698530 w 970119"/>
                <a:gd name="connsiteY0" fmla="*/ 4045 h 1234708"/>
                <a:gd name="connsiteX1" fmla="*/ 912843 w 970119"/>
                <a:gd name="connsiteY1" fmla="*/ 358851 h 1234708"/>
                <a:gd name="connsiteX2" fmla="*/ 969993 w 970119"/>
                <a:gd name="connsiteY2" fmla="*/ 787476 h 1234708"/>
                <a:gd name="connsiteX3" fmla="*/ 884268 w 970119"/>
                <a:gd name="connsiteY3" fmla="*/ 1073226 h 1234708"/>
                <a:gd name="connsiteX4" fmla="*/ 584230 w 970119"/>
                <a:gd name="connsiteY4" fmla="*/ 1223244 h 1234708"/>
                <a:gd name="connsiteX5" fmla="*/ 134175 w 970119"/>
                <a:gd name="connsiteY5" fmla="*/ 1197050 h 1234708"/>
                <a:gd name="connsiteX6" fmla="*/ 24635 w 970119"/>
                <a:gd name="connsiteY6" fmla="*/ 980359 h 1234708"/>
                <a:gd name="connsiteX7" fmla="*/ 569943 w 970119"/>
                <a:gd name="connsiteY7" fmla="*/ 601738 h 1234708"/>
                <a:gd name="connsiteX8" fmla="*/ 698530 w 970119"/>
                <a:gd name="connsiteY8" fmla="*/ 4045 h 1234708"/>
                <a:gd name="connsiteX0" fmla="*/ 698530 w 970119"/>
                <a:gd name="connsiteY0" fmla="*/ 4045 h 1234708"/>
                <a:gd name="connsiteX1" fmla="*/ 912843 w 970119"/>
                <a:gd name="connsiteY1" fmla="*/ 358851 h 1234708"/>
                <a:gd name="connsiteX2" fmla="*/ 969993 w 970119"/>
                <a:gd name="connsiteY2" fmla="*/ 787476 h 1234708"/>
                <a:gd name="connsiteX3" fmla="*/ 884268 w 970119"/>
                <a:gd name="connsiteY3" fmla="*/ 1073226 h 1234708"/>
                <a:gd name="connsiteX4" fmla="*/ 584230 w 970119"/>
                <a:gd name="connsiteY4" fmla="*/ 1223244 h 1234708"/>
                <a:gd name="connsiteX5" fmla="*/ 134175 w 970119"/>
                <a:gd name="connsiteY5" fmla="*/ 1197050 h 1234708"/>
                <a:gd name="connsiteX6" fmla="*/ 24635 w 970119"/>
                <a:gd name="connsiteY6" fmla="*/ 980359 h 1234708"/>
                <a:gd name="connsiteX7" fmla="*/ 569943 w 970119"/>
                <a:gd name="connsiteY7" fmla="*/ 601738 h 1234708"/>
                <a:gd name="connsiteX8" fmla="*/ 698530 w 970119"/>
                <a:gd name="connsiteY8" fmla="*/ 4045 h 1234708"/>
                <a:gd name="connsiteX0" fmla="*/ 705642 w 977231"/>
                <a:gd name="connsiteY0" fmla="*/ 4045 h 1234708"/>
                <a:gd name="connsiteX1" fmla="*/ 919955 w 977231"/>
                <a:gd name="connsiteY1" fmla="*/ 358851 h 1234708"/>
                <a:gd name="connsiteX2" fmla="*/ 977105 w 977231"/>
                <a:gd name="connsiteY2" fmla="*/ 787476 h 1234708"/>
                <a:gd name="connsiteX3" fmla="*/ 891380 w 977231"/>
                <a:gd name="connsiteY3" fmla="*/ 1073226 h 1234708"/>
                <a:gd name="connsiteX4" fmla="*/ 591342 w 977231"/>
                <a:gd name="connsiteY4" fmla="*/ 1223244 h 1234708"/>
                <a:gd name="connsiteX5" fmla="*/ 141287 w 977231"/>
                <a:gd name="connsiteY5" fmla="*/ 1197050 h 1234708"/>
                <a:gd name="connsiteX6" fmla="*/ 31747 w 977231"/>
                <a:gd name="connsiteY6" fmla="*/ 980359 h 1234708"/>
                <a:gd name="connsiteX7" fmla="*/ 577055 w 977231"/>
                <a:gd name="connsiteY7" fmla="*/ 601738 h 1234708"/>
                <a:gd name="connsiteX8" fmla="*/ 705642 w 977231"/>
                <a:gd name="connsiteY8" fmla="*/ 4045 h 1234708"/>
                <a:gd name="connsiteX0" fmla="*/ 705642 w 977231"/>
                <a:gd name="connsiteY0" fmla="*/ 4045 h 1234708"/>
                <a:gd name="connsiteX1" fmla="*/ 919955 w 977231"/>
                <a:gd name="connsiteY1" fmla="*/ 358851 h 1234708"/>
                <a:gd name="connsiteX2" fmla="*/ 977105 w 977231"/>
                <a:gd name="connsiteY2" fmla="*/ 787476 h 1234708"/>
                <a:gd name="connsiteX3" fmla="*/ 891380 w 977231"/>
                <a:gd name="connsiteY3" fmla="*/ 1073226 h 1234708"/>
                <a:gd name="connsiteX4" fmla="*/ 591342 w 977231"/>
                <a:gd name="connsiteY4" fmla="*/ 1223244 h 1234708"/>
                <a:gd name="connsiteX5" fmla="*/ 141287 w 977231"/>
                <a:gd name="connsiteY5" fmla="*/ 1197050 h 1234708"/>
                <a:gd name="connsiteX6" fmla="*/ 31747 w 977231"/>
                <a:gd name="connsiteY6" fmla="*/ 980359 h 1234708"/>
                <a:gd name="connsiteX7" fmla="*/ 577055 w 977231"/>
                <a:gd name="connsiteY7" fmla="*/ 601738 h 1234708"/>
                <a:gd name="connsiteX8" fmla="*/ 705642 w 977231"/>
                <a:gd name="connsiteY8" fmla="*/ 4045 h 1234708"/>
                <a:gd name="connsiteX0" fmla="*/ 705642 w 977231"/>
                <a:gd name="connsiteY0" fmla="*/ 3902 h 1234565"/>
                <a:gd name="connsiteX1" fmla="*/ 919955 w 977231"/>
                <a:gd name="connsiteY1" fmla="*/ 358708 h 1234565"/>
                <a:gd name="connsiteX2" fmla="*/ 977105 w 977231"/>
                <a:gd name="connsiteY2" fmla="*/ 787333 h 1234565"/>
                <a:gd name="connsiteX3" fmla="*/ 891380 w 977231"/>
                <a:gd name="connsiteY3" fmla="*/ 1073083 h 1234565"/>
                <a:gd name="connsiteX4" fmla="*/ 591342 w 977231"/>
                <a:gd name="connsiteY4" fmla="*/ 1223101 h 1234565"/>
                <a:gd name="connsiteX5" fmla="*/ 141287 w 977231"/>
                <a:gd name="connsiteY5" fmla="*/ 1196907 h 1234565"/>
                <a:gd name="connsiteX6" fmla="*/ 31747 w 977231"/>
                <a:gd name="connsiteY6" fmla="*/ 980216 h 1234565"/>
                <a:gd name="connsiteX7" fmla="*/ 557496 w 977231"/>
                <a:gd name="connsiteY7" fmla="*/ 596705 h 1234565"/>
                <a:gd name="connsiteX8" fmla="*/ 705642 w 977231"/>
                <a:gd name="connsiteY8" fmla="*/ 3902 h 1234565"/>
                <a:gd name="connsiteX0" fmla="*/ 705642 w 977231"/>
                <a:gd name="connsiteY0" fmla="*/ 3902 h 1234565"/>
                <a:gd name="connsiteX1" fmla="*/ 919955 w 977231"/>
                <a:gd name="connsiteY1" fmla="*/ 358708 h 1234565"/>
                <a:gd name="connsiteX2" fmla="*/ 977105 w 977231"/>
                <a:gd name="connsiteY2" fmla="*/ 787333 h 1234565"/>
                <a:gd name="connsiteX3" fmla="*/ 891380 w 977231"/>
                <a:gd name="connsiteY3" fmla="*/ 1073083 h 1234565"/>
                <a:gd name="connsiteX4" fmla="*/ 591342 w 977231"/>
                <a:gd name="connsiteY4" fmla="*/ 1223101 h 1234565"/>
                <a:gd name="connsiteX5" fmla="*/ 141287 w 977231"/>
                <a:gd name="connsiteY5" fmla="*/ 1196907 h 1234565"/>
                <a:gd name="connsiteX6" fmla="*/ 31747 w 977231"/>
                <a:gd name="connsiteY6" fmla="*/ 980216 h 1234565"/>
                <a:gd name="connsiteX7" fmla="*/ 557496 w 977231"/>
                <a:gd name="connsiteY7" fmla="*/ 596705 h 1234565"/>
                <a:gd name="connsiteX8" fmla="*/ 705642 w 977231"/>
                <a:gd name="connsiteY8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130129 w 945837"/>
                <a:gd name="connsiteY7" fmla="*/ 861498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4248 w 945837"/>
                <a:gd name="connsiteY0" fmla="*/ 3902 h 1234565"/>
                <a:gd name="connsiteX1" fmla="*/ 888561 w 945837"/>
                <a:gd name="connsiteY1" fmla="*/ 358708 h 1234565"/>
                <a:gd name="connsiteX2" fmla="*/ 945711 w 945837"/>
                <a:gd name="connsiteY2" fmla="*/ 787333 h 1234565"/>
                <a:gd name="connsiteX3" fmla="*/ 859986 w 945837"/>
                <a:gd name="connsiteY3" fmla="*/ 1073083 h 1234565"/>
                <a:gd name="connsiteX4" fmla="*/ 559948 w 945837"/>
                <a:gd name="connsiteY4" fmla="*/ 1223101 h 1234565"/>
                <a:gd name="connsiteX5" fmla="*/ 109893 w 945837"/>
                <a:gd name="connsiteY5" fmla="*/ 1196907 h 1234565"/>
                <a:gd name="connsiteX6" fmla="*/ 353 w 945837"/>
                <a:gd name="connsiteY6" fmla="*/ 980216 h 1234565"/>
                <a:gd name="connsiteX7" fmla="*/ 95900 w 945837"/>
                <a:gd name="connsiteY7" fmla="*/ 849273 h 1234565"/>
                <a:gd name="connsiteX8" fmla="*/ 526102 w 945837"/>
                <a:gd name="connsiteY8" fmla="*/ 596705 h 1234565"/>
                <a:gd name="connsiteX9" fmla="*/ 674248 w 945837"/>
                <a:gd name="connsiteY9" fmla="*/ 3902 h 1234565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79090 w 950679"/>
                <a:gd name="connsiteY0" fmla="*/ 3902 h 1233210"/>
                <a:gd name="connsiteX1" fmla="*/ 893403 w 950679"/>
                <a:gd name="connsiteY1" fmla="*/ 358708 h 1233210"/>
                <a:gd name="connsiteX2" fmla="*/ 950553 w 950679"/>
                <a:gd name="connsiteY2" fmla="*/ 787333 h 1233210"/>
                <a:gd name="connsiteX3" fmla="*/ 864828 w 950679"/>
                <a:gd name="connsiteY3" fmla="*/ 1073083 h 1233210"/>
                <a:gd name="connsiteX4" fmla="*/ 564790 w 950679"/>
                <a:gd name="connsiteY4" fmla="*/ 1223101 h 1233210"/>
                <a:gd name="connsiteX5" fmla="*/ 114735 w 950679"/>
                <a:gd name="connsiteY5" fmla="*/ 1196907 h 1233210"/>
                <a:gd name="connsiteX6" fmla="*/ 305 w 950679"/>
                <a:gd name="connsiteY6" fmla="*/ 1014445 h 1233210"/>
                <a:gd name="connsiteX7" fmla="*/ 100742 w 950679"/>
                <a:gd name="connsiteY7" fmla="*/ 849273 h 1233210"/>
                <a:gd name="connsiteX8" fmla="*/ 530944 w 950679"/>
                <a:gd name="connsiteY8" fmla="*/ 596705 h 1233210"/>
                <a:gd name="connsiteX9" fmla="*/ 679090 w 950679"/>
                <a:gd name="connsiteY9" fmla="*/ 3902 h 1233210"/>
                <a:gd name="connsiteX0" fmla="*/ 688222 w 959811"/>
                <a:gd name="connsiteY0" fmla="*/ 3902 h 1237050"/>
                <a:gd name="connsiteX1" fmla="*/ 902535 w 959811"/>
                <a:gd name="connsiteY1" fmla="*/ 358708 h 1237050"/>
                <a:gd name="connsiteX2" fmla="*/ 959685 w 959811"/>
                <a:gd name="connsiteY2" fmla="*/ 787333 h 1237050"/>
                <a:gd name="connsiteX3" fmla="*/ 873960 w 959811"/>
                <a:gd name="connsiteY3" fmla="*/ 1073083 h 1237050"/>
                <a:gd name="connsiteX4" fmla="*/ 573922 w 959811"/>
                <a:gd name="connsiteY4" fmla="*/ 1223101 h 1237050"/>
                <a:gd name="connsiteX5" fmla="*/ 123867 w 959811"/>
                <a:gd name="connsiteY5" fmla="*/ 1196907 h 1237050"/>
                <a:gd name="connsiteX6" fmla="*/ 9437 w 959811"/>
                <a:gd name="connsiteY6" fmla="*/ 1014445 h 1237050"/>
                <a:gd name="connsiteX7" fmla="*/ 109874 w 959811"/>
                <a:gd name="connsiteY7" fmla="*/ 849273 h 1237050"/>
                <a:gd name="connsiteX8" fmla="*/ 540076 w 959811"/>
                <a:gd name="connsiteY8" fmla="*/ 596705 h 1237050"/>
                <a:gd name="connsiteX9" fmla="*/ 688222 w 959811"/>
                <a:gd name="connsiteY9" fmla="*/ 3902 h 1237050"/>
                <a:gd name="connsiteX0" fmla="*/ 688222 w 959811"/>
                <a:gd name="connsiteY0" fmla="*/ 4262 h 1237410"/>
                <a:gd name="connsiteX1" fmla="*/ 902535 w 959811"/>
                <a:gd name="connsiteY1" fmla="*/ 359068 h 1237410"/>
                <a:gd name="connsiteX2" fmla="*/ 959685 w 959811"/>
                <a:gd name="connsiteY2" fmla="*/ 787693 h 1237410"/>
                <a:gd name="connsiteX3" fmla="*/ 873960 w 959811"/>
                <a:gd name="connsiteY3" fmla="*/ 1073443 h 1237410"/>
                <a:gd name="connsiteX4" fmla="*/ 573922 w 959811"/>
                <a:gd name="connsiteY4" fmla="*/ 1223461 h 1237410"/>
                <a:gd name="connsiteX5" fmla="*/ 123867 w 959811"/>
                <a:gd name="connsiteY5" fmla="*/ 1197267 h 1237410"/>
                <a:gd name="connsiteX6" fmla="*/ 9437 w 959811"/>
                <a:gd name="connsiteY6" fmla="*/ 1014805 h 1237410"/>
                <a:gd name="connsiteX7" fmla="*/ 109874 w 959811"/>
                <a:gd name="connsiteY7" fmla="*/ 849633 h 1237410"/>
                <a:gd name="connsiteX8" fmla="*/ 554746 w 959811"/>
                <a:gd name="connsiteY8" fmla="*/ 609290 h 1237410"/>
                <a:gd name="connsiteX9" fmla="*/ 688222 w 959811"/>
                <a:gd name="connsiteY9" fmla="*/ 4262 h 1237410"/>
                <a:gd name="connsiteX0" fmla="*/ 688222 w 959811"/>
                <a:gd name="connsiteY0" fmla="*/ 3831 h 1236979"/>
                <a:gd name="connsiteX1" fmla="*/ 902535 w 959811"/>
                <a:gd name="connsiteY1" fmla="*/ 358637 h 1236979"/>
                <a:gd name="connsiteX2" fmla="*/ 959685 w 959811"/>
                <a:gd name="connsiteY2" fmla="*/ 787262 h 1236979"/>
                <a:gd name="connsiteX3" fmla="*/ 873960 w 959811"/>
                <a:gd name="connsiteY3" fmla="*/ 1073012 h 1236979"/>
                <a:gd name="connsiteX4" fmla="*/ 573922 w 959811"/>
                <a:gd name="connsiteY4" fmla="*/ 1223030 h 1236979"/>
                <a:gd name="connsiteX5" fmla="*/ 123867 w 959811"/>
                <a:gd name="connsiteY5" fmla="*/ 1196836 h 1236979"/>
                <a:gd name="connsiteX6" fmla="*/ 9437 w 959811"/>
                <a:gd name="connsiteY6" fmla="*/ 1014374 h 1236979"/>
                <a:gd name="connsiteX7" fmla="*/ 109874 w 959811"/>
                <a:gd name="connsiteY7" fmla="*/ 849202 h 1236979"/>
                <a:gd name="connsiteX8" fmla="*/ 537632 w 959811"/>
                <a:gd name="connsiteY8" fmla="*/ 594190 h 1236979"/>
                <a:gd name="connsiteX9" fmla="*/ 688222 w 959811"/>
                <a:gd name="connsiteY9" fmla="*/ 3831 h 1236979"/>
                <a:gd name="connsiteX0" fmla="*/ 688222 w 959811"/>
                <a:gd name="connsiteY0" fmla="*/ 3831 h 1236979"/>
                <a:gd name="connsiteX1" fmla="*/ 902535 w 959811"/>
                <a:gd name="connsiteY1" fmla="*/ 358637 h 1236979"/>
                <a:gd name="connsiteX2" fmla="*/ 959685 w 959811"/>
                <a:gd name="connsiteY2" fmla="*/ 787262 h 1236979"/>
                <a:gd name="connsiteX3" fmla="*/ 873960 w 959811"/>
                <a:gd name="connsiteY3" fmla="*/ 1073012 h 1236979"/>
                <a:gd name="connsiteX4" fmla="*/ 573922 w 959811"/>
                <a:gd name="connsiteY4" fmla="*/ 1223030 h 1236979"/>
                <a:gd name="connsiteX5" fmla="*/ 123867 w 959811"/>
                <a:gd name="connsiteY5" fmla="*/ 1196836 h 1236979"/>
                <a:gd name="connsiteX6" fmla="*/ 9437 w 959811"/>
                <a:gd name="connsiteY6" fmla="*/ 1014374 h 1236979"/>
                <a:gd name="connsiteX7" fmla="*/ 109874 w 959811"/>
                <a:gd name="connsiteY7" fmla="*/ 849202 h 1236979"/>
                <a:gd name="connsiteX8" fmla="*/ 537632 w 959811"/>
                <a:gd name="connsiteY8" fmla="*/ 594190 h 1236979"/>
                <a:gd name="connsiteX9" fmla="*/ 688222 w 959811"/>
                <a:gd name="connsiteY9" fmla="*/ 3831 h 1236979"/>
                <a:gd name="connsiteX0" fmla="*/ 688222 w 959811"/>
                <a:gd name="connsiteY0" fmla="*/ 3831 h 1236979"/>
                <a:gd name="connsiteX1" fmla="*/ 902535 w 959811"/>
                <a:gd name="connsiteY1" fmla="*/ 358637 h 1236979"/>
                <a:gd name="connsiteX2" fmla="*/ 959685 w 959811"/>
                <a:gd name="connsiteY2" fmla="*/ 787262 h 1236979"/>
                <a:gd name="connsiteX3" fmla="*/ 873960 w 959811"/>
                <a:gd name="connsiteY3" fmla="*/ 1073012 h 1236979"/>
                <a:gd name="connsiteX4" fmla="*/ 573922 w 959811"/>
                <a:gd name="connsiteY4" fmla="*/ 1223030 h 1236979"/>
                <a:gd name="connsiteX5" fmla="*/ 123867 w 959811"/>
                <a:gd name="connsiteY5" fmla="*/ 1196836 h 1236979"/>
                <a:gd name="connsiteX6" fmla="*/ 9437 w 959811"/>
                <a:gd name="connsiteY6" fmla="*/ 1014374 h 1236979"/>
                <a:gd name="connsiteX7" fmla="*/ 109874 w 959811"/>
                <a:gd name="connsiteY7" fmla="*/ 849202 h 1236979"/>
                <a:gd name="connsiteX8" fmla="*/ 537632 w 959811"/>
                <a:gd name="connsiteY8" fmla="*/ 594190 h 1236979"/>
                <a:gd name="connsiteX9" fmla="*/ 688222 w 959811"/>
                <a:gd name="connsiteY9" fmla="*/ 3831 h 1236979"/>
                <a:gd name="connsiteX0" fmla="*/ 685777 w 959811"/>
                <a:gd name="connsiteY0" fmla="*/ 3599 h 1256307"/>
                <a:gd name="connsiteX1" fmla="*/ 902535 w 959811"/>
                <a:gd name="connsiteY1" fmla="*/ 377965 h 1256307"/>
                <a:gd name="connsiteX2" fmla="*/ 959685 w 959811"/>
                <a:gd name="connsiteY2" fmla="*/ 806590 h 1256307"/>
                <a:gd name="connsiteX3" fmla="*/ 873960 w 959811"/>
                <a:gd name="connsiteY3" fmla="*/ 1092340 h 1256307"/>
                <a:gd name="connsiteX4" fmla="*/ 573922 w 959811"/>
                <a:gd name="connsiteY4" fmla="*/ 1242358 h 1256307"/>
                <a:gd name="connsiteX5" fmla="*/ 123867 w 959811"/>
                <a:gd name="connsiteY5" fmla="*/ 1216164 h 1256307"/>
                <a:gd name="connsiteX6" fmla="*/ 9437 w 959811"/>
                <a:gd name="connsiteY6" fmla="*/ 1033702 h 1256307"/>
                <a:gd name="connsiteX7" fmla="*/ 109874 w 959811"/>
                <a:gd name="connsiteY7" fmla="*/ 868530 h 1256307"/>
                <a:gd name="connsiteX8" fmla="*/ 537632 w 959811"/>
                <a:gd name="connsiteY8" fmla="*/ 613518 h 1256307"/>
                <a:gd name="connsiteX9" fmla="*/ 685777 w 959811"/>
                <a:gd name="connsiteY9" fmla="*/ 3599 h 1256307"/>
                <a:gd name="connsiteX0" fmla="*/ 685777 w 959811"/>
                <a:gd name="connsiteY0" fmla="*/ 3599 h 1256307"/>
                <a:gd name="connsiteX1" fmla="*/ 902535 w 959811"/>
                <a:gd name="connsiteY1" fmla="*/ 377965 h 1256307"/>
                <a:gd name="connsiteX2" fmla="*/ 959685 w 959811"/>
                <a:gd name="connsiteY2" fmla="*/ 806590 h 1256307"/>
                <a:gd name="connsiteX3" fmla="*/ 873960 w 959811"/>
                <a:gd name="connsiteY3" fmla="*/ 1092340 h 1256307"/>
                <a:gd name="connsiteX4" fmla="*/ 573922 w 959811"/>
                <a:gd name="connsiteY4" fmla="*/ 1242358 h 1256307"/>
                <a:gd name="connsiteX5" fmla="*/ 123867 w 959811"/>
                <a:gd name="connsiteY5" fmla="*/ 1216164 h 1256307"/>
                <a:gd name="connsiteX6" fmla="*/ 9437 w 959811"/>
                <a:gd name="connsiteY6" fmla="*/ 1033702 h 1256307"/>
                <a:gd name="connsiteX7" fmla="*/ 109874 w 959811"/>
                <a:gd name="connsiteY7" fmla="*/ 868530 h 1256307"/>
                <a:gd name="connsiteX8" fmla="*/ 537632 w 959811"/>
                <a:gd name="connsiteY8" fmla="*/ 613518 h 1256307"/>
                <a:gd name="connsiteX9" fmla="*/ 685777 w 959811"/>
                <a:gd name="connsiteY9" fmla="*/ 3599 h 1256307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37632 w 959811"/>
                <a:gd name="connsiteY8" fmla="*/ 609919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59636 w 959811"/>
                <a:gd name="connsiteY8" fmla="*/ 59280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59636 w 959811"/>
                <a:gd name="connsiteY8" fmla="*/ 59280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59636 w 959811"/>
                <a:gd name="connsiteY8" fmla="*/ 59280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44966 w 959811"/>
                <a:gd name="connsiteY8" fmla="*/ 583024 h 1252708"/>
                <a:gd name="connsiteX9" fmla="*/ 685777 w 959811"/>
                <a:gd name="connsiteY9" fmla="*/ 0 h 1252708"/>
                <a:gd name="connsiteX0" fmla="*/ 685777 w 959811"/>
                <a:gd name="connsiteY0" fmla="*/ 0 h 1252708"/>
                <a:gd name="connsiteX1" fmla="*/ 902535 w 959811"/>
                <a:gd name="connsiteY1" fmla="*/ 374366 h 1252708"/>
                <a:gd name="connsiteX2" fmla="*/ 959685 w 959811"/>
                <a:gd name="connsiteY2" fmla="*/ 802991 h 1252708"/>
                <a:gd name="connsiteX3" fmla="*/ 873960 w 959811"/>
                <a:gd name="connsiteY3" fmla="*/ 1088741 h 1252708"/>
                <a:gd name="connsiteX4" fmla="*/ 573922 w 959811"/>
                <a:gd name="connsiteY4" fmla="*/ 1238759 h 1252708"/>
                <a:gd name="connsiteX5" fmla="*/ 123867 w 959811"/>
                <a:gd name="connsiteY5" fmla="*/ 1212565 h 1252708"/>
                <a:gd name="connsiteX6" fmla="*/ 9437 w 959811"/>
                <a:gd name="connsiteY6" fmla="*/ 1030103 h 1252708"/>
                <a:gd name="connsiteX7" fmla="*/ 109874 w 959811"/>
                <a:gd name="connsiteY7" fmla="*/ 864931 h 1252708"/>
                <a:gd name="connsiteX8" fmla="*/ 544966 w 959811"/>
                <a:gd name="connsiteY8" fmla="*/ 583024 h 1252708"/>
                <a:gd name="connsiteX9" fmla="*/ 685777 w 959811"/>
                <a:gd name="connsiteY9" fmla="*/ 0 h 1252708"/>
                <a:gd name="connsiteX0" fmla="*/ 675997 w 959811"/>
                <a:gd name="connsiteY0" fmla="*/ 0 h 1262487"/>
                <a:gd name="connsiteX1" fmla="*/ 902535 w 959811"/>
                <a:gd name="connsiteY1" fmla="*/ 384145 h 1262487"/>
                <a:gd name="connsiteX2" fmla="*/ 959685 w 959811"/>
                <a:gd name="connsiteY2" fmla="*/ 812770 h 1262487"/>
                <a:gd name="connsiteX3" fmla="*/ 873960 w 959811"/>
                <a:gd name="connsiteY3" fmla="*/ 1098520 h 1262487"/>
                <a:gd name="connsiteX4" fmla="*/ 573922 w 959811"/>
                <a:gd name="connsiteY4" fmla="*/ 1248538 h 1262487"/>
                <a:gd name="connsiteX5" fmla="*/ 123867 w 959811"/>
                <a:gd name="connsiteY5" fmla="*/ 1222344 h 1262487"/>
                <a:gd name="connsiteX6" fmla="*/ 9437 w 959811"/>
                <a:gd name="connsiteY6" fmla="*/ 1039882 h 1262487"/>
                <a:gd name="connsiteX7" fmla="*/ 109874 w 959811"/>
                <a:gd name="connsiteY7" fmla="*/ 874710 h 1262487"/>
                <a:gd name="connsiteX8" fmla="*/ 544966 w 959811"/>
                <a:gd name="connsiteY8" fmla="*/ 592803 h 1262487"/>
                <a:gd name="connsiteX9" fmla="*/ 675997 w 959811"/>
                <a:gd name="connsiteY9" fmla="*/ 0 h 1262487"/>
                <a:gd name="connsiteX0" fmla="*/ 675997 w 960888"/>
                <a:gd name="connsiteY0" fmla="*/ 0 h 1262487"/>
                <a:gd name="connsiteX1" fmla="*/ 902535 w 960888"/>
                <a:gd name="connsiteY1" fmla="*/ 384145 h 1262487"/>
                <a:gd name="connsiteX2" fmla="*/ 959685 w 960888"/>
                <a:gd name="connsiteY2" fmla="*/ 812770 h 1262487"/>
                <a:gd name="connsiteX3" fmla="*/ 873960 w 960888"/>
                <a:gd name="connsiteY3" fmla="*/ 1098520 h 1262487"/>
                <a:gd name="connsiteX4" fmla="*/ 573922 w 960888"/>
                <a:gd name="connsiteY4" fmla="*/ 1248538 h 1262487"/>
                <a:gd name="connsiteX5" fmla="*/ 123867 w 960888"/>
                <a:gd name="connsiteY5" fmla="*/ 1222344 h 1262487"/>
                <a:gd name="connsiteX6" fmla="*/ 9437 w 960888"/>
                <a:gd name="connsiteY6" fmla="*/ 1039882 h 1262487"/>
                <a:gd name="connsiteX7" fmla="*/ 109874 w 960888"/>
                <a:gd name="connsiteY7" fmla="*/ 874710 h 1262487"/>
                <a:gd name="connsiteX8" fmla="*/ 544966 w 960888"/>
                <a:gd name="connsiteY8" fmla="*/ 592803 h 1262487"/>
                <a:gd name="connsiteX9" fmla="*/ 675997 w 960888"/>
                <a:gd name="connsiteY9" fmla="*/ 0 h 1262487"/>
                <a:gd name="connsiteX0" fmla="*/ 675997 w 960888"/>
                <a:gd name="connsiteY0" fmla="*/ 0 h 1262487"/>
                <a:gd name="connsiteX1" fmla="*/ 902535 w 960888"/>
                <a:gd name="connsiteY1" fmla="*/ 384145 h 1262487"/>
                <a:gd name="connsiteX2" fmla="*/ 959685 w 960888"/>
                <a:gd name="connsiteY2" fmla="*/ 812770 h 1262487"/>
                <a:gd name="connsiteX3" fmla="*/ 873960 w 960888"/>
                <a:gd name="connsiteY3" fmla="*/ 1098520 h 1262487"/>
                <a:gd name="connsiteX4" fmla="*/ 573922 w 960888"/>
                <a:gd name="connsiteY4" fmla="*/ 1248538 h 1262487"/>
                <a:gd name="connsiteX5" fmla="*/ 123867 w 960888"/>
                <a:gd name="connsiteY5" fmla="*/ 1222344 h 1262487"/>
                <a:gd name="connsiteX6" fmla="*/ 9437 w 960888"/>
                <a:gd name="connsiteY6" fmla="*/ 1039882 h 1262487"/>
                <a:gd name="connsiteX7" fmla="*/ 109874 w 960888"/>
                <a:gd name="connsiteY7" fmla="*/ 874710 h 1262487"/>
                <a:gd name="connsiteX8" fmla="*/ 544966 w 960888"/>
                <a:gd name="connsiteY8" fmla="*/ 592803 h 1262487"/>
                <a:gd name="connsiteX9" fmla="*/ 675997 w 960888"/>
                <a:gd name="connsiteY9" fmla="*/ 0 h 1262487"/>
                <a:gd name="connsiteX0" fmla="*/ 544966 w 964725"/>
                <a:gd name="connsiteY0" fmla="*/ 213934 h 883618"/>
                <a:gd name="connsiteX1" fmla="*/ 902535 w 964725"/>
                <a:gd name="connsiteY1" fmla="*/ 5276 h 883618"/>
                <a:gd name="connsiteX2" fmla="*/ 959685 w 964725"/>
                <a:gd name="connsiteY2" fmla="*/ 433901 h 883618"/>
                <a:gd name="connsiteX3" fmla="*/ 873960 w 964725"/>
                <a:gd name="connsiteY3" fmla="*/ 719651 h 883618"/>
                <a:gd name="connsiteX4" fmla="*/ 573922 w 964725"/>
                <a:gd name="connsiteY4" fmla="*/ 869669 h 883618"/>
                <a:gd name="connsiteX5" fmla="*/ 123867 w 964725"/>
                <a:gd name="connsiteY5" fmla="*/ 843475 h 883618"/>
                <a:gd name="connsiteX6" fmla="*/ 9437 w 964725"/>
                <a:gd name="connsiteY6" fmla="*/ 661013 h 883618"/>
                <a:gd name="connsiteX7" fmla="*/ 109874 w 964725"/>
                <a:gd name="connsiteY7" fmla="*/ 495841 h 883618"/>
                <a:gd name="connsiteX8" fmla="*/ 544966 w 964725"/>
                <a:gd name="connsiteY8" fmla="*/ 213934 h 883618"/>
                <a:gd name="connsiteX0" fmla="*/ 544966 w 981247"/>
                <a:gd name="connsiteY0" fmla="*/ 520 h 670204"/>
                <a:gd name="connsiteX1" fmla="*/ 959685 w 981247"/>
                <a:gd name="connsiteY1" fmla="*/ 220487 h 670204"/>
                <a:gd name="connsiteX2" fmla="*/ 873960 w 981247"/>
                <a:gd name="connsiteY2" fmla="*/ 506237 h 670204"/>
                <a:gd name="connsiteX3" fmla="*/ 573922 w 981247"/>
                <a:gd name="connsiteY3" fmla="*/ 656255 h 670204"/>
                <a:gd name="connsiteX4" fmla="*/ 123867 w 981247"/>
                <a:gd name="connsiteY4" fmla="*/ 630061 h 670204"/>
                <a:gd name="connsiteX5" fmla="*/ 9437 w 981247"/>
                <a:gd name="connsiteY5" fmla="*/ 447599 h 670204"/>
                <a:gd name="connsiteX6" fmla="*/ 109874 w 981247"/>
                <a:gd name="connsiteY6" fmla="*/ 282427 h 670204"/>
                <a:gd name="connsiteX7" fmla="*/ 544966 w 981247"/>
                <a:gd name="connsiteY7" fmla="*/ 520 h 670204"/>
                <a:gd name="connsiteX0" fmla="*/ 544966 w 874055"/>
                <a:gd name="connsiteY0" fmla="*/ 0 h 669684"/>
                <a:gd name="connsiteX1" fmla="*/ 873960 w 874055"/>
                <a:gd name="connsiteY1" fmla="*/ 505717 h 669684"/>
                <a:gd name="connsiteX2" fmla="*/ 573922 w 874055"/>
                <a:gd name="connsiteY2" fmla="*/ 655735 h 669684"/>
                <a:gd name="connsiteX3" fmla="*/ 123867 w 874055"/>
                <a:gd name="connsiteY3" fmla="*/ 629541 h 669684"/>
                <a:gd name="connsiteX4" fmla="*/ 9437 w 874055"/>
                <a:gd name="connsiteY4" fmla="*/ 447079 h 669684"/>
                <a:gd name="connsiteX5" fmla="*/ 109874 w 874055"/>
                <a:gd name="connsiteY5" fmla="*/ 281907 h 669684"/>
                <a:gd name="connsiteX6" fmla="*/ 544966 w 874055"/>
                <a:gd name="connsiteY6" fmla="*/ 0 h 669684"/>
                <a:gd name="connsiteX0" fmla="*/ 544966 w 883225"/>
                <a:gd name="connsiteY0" fmla="*/ 3089 h 672991"/>
                <a:gd name="connsiteX1" fmla="*/ 883134 w 883225"/>
                <a:gd name="connsiteY1" fmla="*/ 505748 h 672991"/>
                <a:gd name="connsiteX2" fmla="*/ 573922 w 883225"/>
                <a:gd name="connsiteY2" fmla="*/ 658824 h 672991"/>
                <a:gd name="connsiteX3" fmla="*/ 123867 w 883225"/>
                <a:gd name="connsiteY3" fmla="*/ 632630 h 672991"/>
                <a:gd name="connsiteX4" fmla="*/ 9437 w 883225"/>
                <a:gd name="connsiteY4" fmla="*/ 450168 h 672991"/>
                <a:gd name="connsiteX5" fmla="*/ 109874 w 883225"/>
                <a:gd name="connsiteY5" fmla="*/ 284996 h 672991"/>
                <a:gd name="connsiteX6" fmla="*/ 544966 w 883225"/>
                <a:gd name="connsiteY6" fmla="*/ 3089 h 672991"/>
                <a:gd name="connsiteX0" fmla="*/ 544966 w 616380"/>
                <a:gd name="connsiteY0" fmla="*/ 3089 h 709810"/>
                <a:gd name="connsiteX1" fmla="*/ 573922 w 616380"/>
                <a:gd name="connsiteY1" fmla="*/ 658824 h 709810"/>
                <a:gd name="connsiteX2" fmla="*/ 123867 w 616380"/>
                <a:gd name="connsiteY2" fmla="*/ 632630 h 709810"/>
                <a:gd name="connsiteX3" fmla="*/ 9437 w 616380"/>
                <a:gd name="connsiteY3" fmla="*/ 450168 h 709810"/>
                <a:gd name="connsiteX4" fmla="*/ 109874 w 616380"/>
                <a:gd name="connsiteY4" fmla="*/ 284996 h 709810"/>
                <a:gd name="connsiteX5" fmla="*/ 544966 w 616380"/>
                <a:gd name="connsiteY5" fmla="*/ 3089 h 709810"/>
                <a:gd name="connsiteX0" fmla="*/ 535835 w 607249"/>
                <a:gd name="connsiteY0" fmla="*/ 7837 h 711141"/>
                <a:gd name="connsiteX1" fmla="*/ 564791 w 607249"/>
                <a:gd name="connsiteY1" fmla="*/ 663572 h 711141"/>
                <a:gd name="connsiteX2" fmla="*/ 114736 w 607249"/>
                <a:gd name="connsiteY2" fmla="*/ 637378 h 711141"/>
                <a:gd name="connsiteX3" fmla="*/ 306 w 607249"/>
                <a:gd name="connsiteY3" fmla="*/ 454916 h 711141"/>
                <a:gd name="connsiteX4" fmla="*/ 100743 w 607249"/>
                <a:gd name="connsiteY4" fmla="*/ 289744 h 711141"/>
                <a:gd name="connsiteX5" fmla="*/ 535835 w 607249"/>
                <a:gd name="connsiteY5" fmla="*/ 7837 h 711141"/>
                <a:gd name="connsiteX0" fmla="*/ 535880 w 624836"/>
                <a:gd name="connsiteY0" fmla="*/ 6556 h 682893"/>
                <a:gd name="connsiteX1" fmla="*/ 589302 w 624836"/>
                <a:gd name="connsiteY1" fmla="*/ 625592 h 682893"/>
                <a:gd name="connsiteX2" fmla="*/ 114781 w 624836"/>
                <a:gd name="connsiteY2" fmla="*/ 636097 h 682893"/>
                <a:gd name="connsiteX3" fmla="*/ 351 w 624836"/>
                <a:gd name="connsiteY3" fmla="*/ 453635 h 682893"/>
                <a:gd name="connsiteX4" fmla="*/ 100788 w 624836"/>
                <a:gd name="connsiteY4" fmla="*/ 288463 h 682893"/>
                <a:gd name="connsiteX5" fmla="*/ 535880 w 624836"/>
                <a:gd name="connsiteY5" fmla="*/ 6556 h 682893"/>
                <a:gd name="connsiteX0" fmla="*/ 535880 w 677787"/>
                <a:gd name="connsiteY0" fmla="*/ 6556 h 689476"/>
                <a:gd name="connsiteX1" fmla="*/ 589302 w 677787"/>
                <a:gd name="connsiteY1" fmla="*/ 625592 h 689476"/>
                <a:gd name="connsiteX2" fmla="*/ 114781 w 677787"/>
                <a:gd name="connsiteY2" fmla="*/ 636097 h 689476"/>
                <a:gd name="connsiteX3" fmla="*/ 351 w 677787"/>
                <a:gd name="connsiteY3" fmla="*/ 453635 h 689476"/>
                <a:gd name="connsiteX4" fmla="*/ 100788 w 677787"/>
                <a:gd name="connsiteY4" fmla="*/ 288463 h 689476"/>
                <a:gd name="connsiteX5" fmla="*/ 535880 w 677787"/>
                <a:gd name="connsiteY5" fmla="*/ 6556 h 689476"/>
                <a:gd name="connsiteX0" fmla="*/ 538484 w 680391"/>
                <a:gd name="connsiteY0" fmla="*/ 6556 h 680695"/>
                <a:gd name="connsiteX1" fmla="*/ 591906 w 680391"/>
                <a:gd name="connsiteY1" fmla="*/ 625592 h 680695"/>
                <a:gd name="connsiteX2" fmla="*/ 117385 w 680391"/>
                <a:gd name="connsiteY2" fmla="*/ 636097 h 680695"/>
                <a:gd name="connsiteX3" fmla="*/ 2955 w 680391"/>
                <a:gd name="connsiteY3" fmla="*/ 453635 h 680695"/>
                <a:gd name="connsiteX4" fmla="*/ 103392 w 680391"/>
                <a:gd name="connsiteY4" fmla="*/ 288463 h 680695"/>
                <a:gd name="connsiteX5" fmla="*/ 538484 w 680391"/>
                <a:gd name="connsiteY5" fmla="*/ 6556 h 680695"/>
                <a:gd name="connsiteX0" fmla="*/ 537292 w 679199"/>
                <a:gd name="connsiteY0" fmla="*/ 6556 h 685268"/>
                <a:gd name="connsiteX1" fmla="*/ 590714 w 679199"/>
                <a:gd name="connsiteY1" fmla="*/ 625592 h 685268"/>
                <a:gd name="connsiteX2" fmla="*/ 116193 w 679199"/>
                <a:gd name="connsiteY2" fmla="*/ 636097 h 685268"/>
                <a:gd name="connsiteX3" fmla="*/ 1763 w 679199"/>
                <a:gd name="connsiteY3" fmla="*/ 453635 h 685268"/>
                <a:gd name="connsiteX4" fmla="*/ 102200 w 679199"/>
                <a:gd name="connsiteY4" fmla="*/ 288463 h 685268"/>
                <a:gd name="connsiteX5" fmla="*/ 537292 w 679199"/>
                <a:gd name="connsiteY5" fmla="*/ 6556 h 685268"/>
                <a:gd name="connsiteX0" fmla="*/ 537292 w 679199"/>
                <a:gd name="connsiteY0" fmla="*/ 6556 h 685268"/>
                <a:gd name="connsiteX1" fmla="*/ 590714 w 679199"/>
                <a:gd name="connsiteY1" fmla="*/ 625592 h 685268"/>
                <a:gd name="connsiteX2" fmla="*/ 116193 w 679199"/>
                <a:gd name="connsiteY2" fmla="*/ 636097 h 685268"/>
                <a:gd name="connsiteX3" fmla="*/ 1763 w 679199"/>
                <a:gd name="connsiteY3" fmla="*/ 453635 h 685268"/>
                <a:gd name="connsiteX4" fmla="*/ 102200 w 679199"/>
                <a:gd name="connsiteY4" fmla="*/ 288463 h 685268"/>
                <a:gd name="connsiteX5" fmla="*/ 537292 w 679199"/>
                <a:gd name="connsiteY5" fmla="*/ 6556 h 685268"/>
                <a:gd name="connsiteX0" fmla="*/ 537292 w 679199"/>
                <a:gd name="connsiteY0" fmla="*/ 0 h 678712"/>
                <a:gd name="connsiteX1" fmla="*/ 590714 w 679199"/>
                <a:gd name="connsiteY1" fmla="*/ 619036 h 678712"/>
                <a:gd name="connsiteX2" fmla="*/ 116193 w 679199"/>
                <a:gd name="connsiteY2" fmla="*/ 629541 h 678712"/>
                <a:gd name="connsiteX3" fmla="*/ 1763 w 679199"/>
                <a:gd name="connsiteY3" fmla="*/ 447079 h 678712"/>
                <a:gd name="connsiteX4" fmla="*/ 102200 w 679199"/>
                <a:gd name="connsiteY4" fmla="*/ 281907 h 678712"/>
                <a:gd name="connsiteX5" fmla="*/ 537292 w 679199"/>
                <a:gd name="connsiteY5" fmla="*/ 0 h 678712"/>
                <a:gd name="connsiteX0" fmla="*/ 537292 w 679199"/>
                <a:gd name="connsiteY0" fmla="*/ 0 h 678712"/>
                <a:gd name="connsiteX1" fmla="*/ 590714 w 679199"/>
                <a:gd name="connsiteY1" fmla="*/ 619036 h 678712"/>
                <a:gd name="connsiteX2" fmla="*/ 116193 w 679199"/>
                <a:gd name="connsiteY2" fmla="*/ 629541 h 678712"/>
                <a:gd name="connsiteX3" fmla="*/ 1763 w 679199"/>
                <a:gd name="connsiteY3" fmla="*/ 447079 h 678712"/>
                <a:gd name="connsiteX4" fmla="*/ 102200 w 679199"/>
                <a:gd name="connsiteY4" fmla="*/ 281907 h 678712"/>
                <a:gd name="connsiteX5" fmla="*/ 537292 w 679199"/>
                <a:gd name="connsiteY5" fmla="*/ 0 h 678712"/>
                <a:gd name="connsiteX0" fmla="*/ 541648 w 683555"/>
                <a:gd name="connsiteY0" fmla="*/ 0 h 678712"/>
                <a:gd name="connsiteX1" fmla="*/ 595070 w 683555"/>
                <a:gd name="connsiteY1" fmla="*/ 619036 h 678712"/>
                <a:gd name="connsiteX2" fmla="*/ 120549 w 683555"/>
                <a:gd name="connsiteY2" fmla="*/ 629541 h 678712"/>
                <a:gd name="connsiteX3" fmla="*/ 6119 w 683555"/>
                <a:gd name="connsiteY3" fmla="*/ 447079 h 678712"/>
                <a:gd name="connsiteX4" fmla="*/ 106556 w 683555"/>
                <a:gd name="connsiteY4" fmla="*/ 281907 h 678712"/>
                <a:gd name="connsiteX5" fmla="*/ 541648 w 683555"/>
                <a:gd name="connsiteY5" fmla="*/ 0 h 678712"/>
                <a:gd name="connsiteX0" fmla="*/ 541648 w 683555"/>
                <a:gd name="connsiteY0" fmla="*/ 0 h 678712"/>
                <a:gd name="connsiteX1" fmla="*/ 595070 w 683555"/>
                <a:gd name="connsiteY1" fmla="*/ 619036 h 678712"/>
                <a:gd name="connsiteX2" fmla="*/ 120549 w 683555"/>
                <a:gd name="connsiteY2" fmla="*/ 629541 h 678712"/>
                <a:gd name="connsiteX3" fmla="*/ 6119 w 683555"/>
                <a:gd name="connsiteY3" fmla="*/ 447079 h 678712"/>
                <a:gd name="connsiteX4" fmla="*/ 106556 w 683555"/>
                <a:gd name="connsiteY4" fmla="*/ 281907 h 678712"/>
                <a:gd name="connsiteX5" fmla="*/ 541648 w 683555"/>
                <a:gd name="connsiteY5" fmla="*/ 0 h 678712"/>
                <a:gd name="connsiteX0" fmla="*/ 541648 w 683555"/>
                <a:gd name="connsiteY0" fmla="*/ 0 h 678712"/>
                <a:gd name="connsiteX1" fmla="*/ 595070 w 683555"/>
                <a:gd name="connsiteY1" fmla="*/ 619036 h 678712"/>
                <a:gd name="connsiteX2" fmla="*/ 120549 w 683555"/>
                <a:gd name="connsiteY2" fmla="*/ 629541 h 678712"/>
                <a:gd name="connsiteX3" fmla="*/ 6119 w 683555"/>
                <a:gd name="connsiteY3" fmla="*/ 447079 h 678712"/>
                <a:gd name="connsiteX4" fmla="*/ 106556 w 683555"/>
                <a:gd name="connsiteY4" fmla="*/ 281907 h 678712"/>
                <a:gd name="connsiteX5" fmla="*/ 541648 w 683555"/>
                <a:gd name="connsiteY5" fmla="*/ 0 h 678712"/>
                <a:gd name="connsiteX0" fmla="*/ 541648 w 683555"/>
                <a:gd name="connsiteY0" fmla="*/ 0 h 678712"/>
                <a:gd name="connsiteX1" fmla="*/ 595070 w 683555"/>
                <a:gd name="connsiteY1" fmla="*/ 619036 h 678712"/>
                <a:gd name="connsiteX2" fmla="*/ 120549 w 683555"/>
                <a:gd name="connsiteY2" fmla="*/ 629541 h 678712"/>
                <a:gd name="connsiteX3" fmla="*/ 6119 w 683555"/>
                <a:gd name="connsiteY3" fmla="*/ 447079 h 678712"/>
                <a:gd name="connsiteX4" fmla="*/ 106556 w 683555"/>
                <a:gd name="connsiteY4" fmla="*/ 281907 h 678712"/>
                <a:gd name="connsiteX5" fmla="*/ 541648 w 683555"/>
                <a:gd name="connsiteY5" fmla="*/ 0 h 678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3555" h="678712">
                  <a:moveTo>
                    <a:pt x="541648" y="0"/>
                  </a:moveTo>
                  <a:cubicBezTo>
                    <a:pt x="623067" y="56188"/>
                    <a:pt x="784522" y="498822"/>
                    <a:pt x="595070" y="619036"/>
                  </a:cubicBezTo>
                  <a:cubicBezTo>
                    <a:pt x="405618" y="739250"/>
                    <a:pt x="249289" y="642908"/>
                    <a:pt x="120549" y="629541"/>
                  </a:cubicBezTo>
                  <a:cubicBezTo>
                    <a:pt x="-8191" y="616174"/>
                    <a:pt x="-7855" y="524184"/>
                    <a:pt x="6119" y="447079"/>
                  </a:cubicBezTo>
                  <a:cubicBezTo>
                    <a:pt x="38831" y="400957"/>
                    <a:pt x="21376" y="370274"/>
                    <a:pt x="106556" y="281907"/>
                  </a:cubicBezTo>
                  <a:cubicBezTo>
                    <a:pt x="284334" y="228168"/>
                    <a:pt x="398008" y="190302"/>
                    <a:pt x="541648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50000">
                  <a:srgbClr val="CC5C51"/>
                </a:gs>
                <a:gs pos="100000">
                  <a:srgbClr val="A01F24"/>
                </a:gs>
              </a:gsLst>
              <a:lin ang="27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</p:grpSp>
      <p:sp>
        <p:nvSpPr>
          <p:cNvPr id="6" name="#heart models(UBERON:0000948)">
            <a:extLst>
              <a:ext uri="{FF2B5EF4-FFF2-40B4-BE49-F238E27FC236}">
                <a16:creationId xmlns:a16="http://schemas.microsoft.com/office/drawing/2014/main" id="{CD52B3CC-00BB-874F-A5CB-CAC2BCB36666}"/>
              </a:ext>
            </a:extLst>
          </p:cNvPr>
          <p:cNvSpPr/>
          <p:nvPr/>
        </p:nvSpPr>
        <p:spPr>
          <a:xfrm>
            <a:off x="3573370" y="2894306"/>
            <a:ext cx="398453" cy="531432"/>
          </a:xfrm>
          <a:custGeom>
            <a:avLst/>
            <a:gdLst>
              <a:gd name="connsiteX0" fmla="*/ 0 w 388144"/>
              <a:gd name="connsiteY0" fmla="*/ 0 h 523875"/>
              <a:gd name="connsiteX1" fmla="*/ 35719 w 388144"/>
              <a:gd name="connsiteY1" fmla="*/ 200025 h 523875"/>
              <a:gd name="connsiteX2" fmla="*/ 76200 w 388144"/>
              <a:gd name="connsiteY2" fmla="*/ 371475 h 523875"/>
              <a:gd name="connsiteX3" fmla="*/ 323850 w 388144"/>
              <a:gd name="connsiteY3" fmla="*/ 523875 h 523875"/>
              <a:gd name="connsiteX4" fmla="*/ 388144 w 388144"/>
              <a:gd name="connsiteY4" fmla="*/ 314325 h 523875"/>
              <a:gd name="connsiteX5" fmla="*/ 302419 w 388144"/>
              <a:gd name="connsiteY5" fmla="*/ 135731 h 523875"/>
              <a:gd name="connsiteX6" fmla="*/ 161925 w 388144"/>
              <a:gd name="connsiteY6" fmla="*/ 50006 h 523875"/>
              <a:gd name="connsiteX7" fmla="*/ 0 w 388144"/>
              <a:gd name="connsiteY7" fmla="*/ 0 h 523875"/>
              <a:gd name="connsiteX0" fmla="*/ 10309 w 398453"/>
              <a:gd name="connsiteY0" fmla="*/ 0 h 523875"/>
              <a:gd name="connsiteX1" fmla="*/ 46028 w 398453"/>
              <a:gd name="connsiteY1" fmla="*/ 200025 h 523875"/>
              <a:gd name="connsiteX2" fmla="*/ 86509 w 398453"/>
              <a:gd name="connsiteY2" fmla="*/ 371475 h 523875"/>
              <a:gd name="connsiteX3" fmla="*/ 334159 w 398453"/>
              <a:gd name="connsiteY3" fmla="*/ 523875 h 523875"/>
              <a:gd name="connsiteX4" fmla="*/ 398453 w 398453"/>
              <a:gd name="connsiteY4" fmla="*/ 314325 h 523875"/>
              <a:gd name="connsiteX5" fmla="*/ 312728 w 398453"/>
              <a:gd name="connsiteY5" fmla="*/ 135731 h 523875"/>
              <a:gd name="connsiteX6" fmla="*/ 172234 w 398453"/>
              <a:gd name="connsiteY6" fmla="*/ 50006 h 523875"/>
              <a:gd name="connsiteX7" fmla="*/ 10309 w 398453"/>
              <a:gd name="connsiteY7" fmla="*/ 0 h 523875"/>
              <a:gd name="connsiteX0" fmla="*/ 10309 w 398453"/>
              <a:gd name="connsiteY0" fmla="*/ 6564 h 530439"/>
              <a:gd name="connsiteX1" fmla="*/ 46028 w 398453"/>
              <a:gd name="connsiteY1" fmla="*/ 206589 h 530439"/>
              <a:gd name="connsiteX2" fmla="*/ 86509 w 398453"/>
              <a:gd name="connsiteY2" fmla="*/ 378039 h 530439"/>
              <a:gd name="connsiteX3" fmla="*/ 334159 w 398453"/>
              <a:gd name="connsiteY3" fmla="*/ 530439 h 530439"/>
              <a:gd name="connsiteX4" fmla="*/ 398453 w 398453"/>
              <a:gd name="connsiteY4" fmla="*/ 320889 h 530439"/>
              <a:gd name="connsiteX5" fmla="*/ 312728 w 398453"/>
              <a:gd name="connsiteY5" fmla="*/ 142295 h 530439"/>
              <a:gd name="connsiteX6" fmla="*/ 172234 w 398453"/>
              <a:gd name="connsiteY6" fmla="*/ 56570 h 530439"/>
              <a:gd name="connsiteX7" fmla="*/ 10309 w 398453"/>
              <a:gd name="connsiteY7" fmla="*/ 6564 h 530439"/>
              <a:gd name="connsiteX0" fmla="*/ 10309 w 398453"/>
              <a:gd name="connsiteY0" fmla="*/ 6564 h 530439"/>
              <a:gd name="connsiteX1" fmla="*/ 46028 w 398453"/>
              <a:gd name="connsiteY1" fmla="*/ 206589 h 530439"/>
              <a:gd name="connsiteX2" fmla="*/ 86509 w 398453"/>
              <a:gd name="connsiteY2" fmla="*/ 378039 h 530439"/>
              <a:gd name="connsiteX3" fmla="*/ 334159 w 398453"/>
              <a:gd name="connsiteY3" fmla="*/ 530439 h 530439"/>
              <a:gd name="connsiteX4" fmla="*/ 398453 w 398453"/>
              <a:gd name="connsiteY4" fmla="*/ 320889 h 530439"/>
              <a:gd name="connsiteX5" fmla="*/ 312728 w 398453"/>
              <a:gd name="connsiteY5" fmla="*/ 142295 h 530439"/>
              <a:gd name="connsiteX6" fmla="*/ 172234 w 398453"/>
              <a:gd name="connsiteY6" fmla="*/ 56570 h 530439"/>
              <a:gd name="connsiteX7" fmla="*/ 10309 w 398453"/>
              <a:gd name="connsiteY7" fmla="*/ 6564 h 530439"/>
              <a:gd name="connsiteX0" fmla="*/ 10309 w 398453"/>
              <a:gd name="connsiteY0" fmla="*/ 6564 h 530439"/>
              <a:gd name="connsiteX1" fmla="*/ 46028 w 398453"/>
              <a:gd name="connsiteY1" fmla="*/ 206589 h 530439"/>
              <a:gd name="connsiteX2" fmla="*/ 86509 w 398453"/>
              <a:gd name="connsiteY2" fmla="*/ 378039 h 530439"/>
              <a:gd name="connsiteX3" fmla="*/ 334159 w 398453"/>
              <a:gd name="connsiteY3" fmla="*/ 530439 h 530439"/>
              <a:gd name="connsiteX4" fmla="*/ 398453 w 398453"/>
              <a:gd name="connsiteY4" fmla="*/ 320889 h 530439"/>
              <a:gd name="connsiteX5" fmla="*/ 312728 w 398453"/>
              <a:gd name="connsiteY5" fmla="*/ 142295 h 530439"/>
              <a:gd name="connsiteX6" fmla="*/ 172234 w 398453"/>
              <a:gd name="connsiteY6" fmla="*/ 56570 h 530439"/>
              <a:gd name="connsiteX7" fmla="*/ 10309 w 398453"/>
              <a:gd name="connsiteY7" fmla="*/ 6564 h 530439"/>
              <a:gd name="connsiteX0" fmla="*/ 10309 w 398453"/>
              <a:gd name="connsiteY0" fmla="*/ 6564 h 530439"/>
              <a:gd name="connsiteX1" fmla="*/ 46028 w 398453"/>
              <a:gd name="connsiteY1" fmla="*/ 206589 h 530439"/>
              <a:gd name="connsiteX2" fmla="*/ 86509 w 398453"/>
              <a:gd name="connsiteY2" fmla="*/ 378039 h 530439"/>
              <a:gd name="connsiteX3" fmla="*/ 334159 w 398453"/>
              <a:gd name="connsiteY3" fmla="*/ 530439 h 530439"/>
              <a:gd name="connsiteX4" fmla="*/ 398453 w 398453"/>
              <a:gd name="connsiteY4" fmla="*/ 320889 h 530439"/>
              <a:gd name="connsiteX5" fmla="*/ 312728 w 398453"/>
              <a:gd name="connsiteY5" fmla="*/ 142295 h 530439"/>
              <a:gd name="connsiteX6" fmla="*/ 172234 w 398453"/>
              <a:gd name="connsiteY6" fmla="*/ 56570 h 530439"/>
              <a:gd name="connsiteX7" fmla="*/ 10309 w 398453"/>
              <a:gd name="connsiteY7" fmla="*/ 6564 h 530439"/>
              <a:gd name="connsiteX0" fmla="*/ 10309 w 398453"/>
              <a:gd name="connsiteY0" fmla="*/ 6564 h 530439"/>
              <a:gd name="connsiteX1" fmla="*/ 46028 w 398453"/>
              <a:gd name="connsiteY1" fmla="*/ 206589 h 530439"/>
              <a:gd name="connsiteX2" fmla="*/ 86509 w 398453"/>
              <a:gd name="connsiteY2" fmla="*/ 378039 h 530439"/>
              <a:gd name="connsiteX3" fmla="*/ 334159 w 398453"/>
              <a:gd name="connsiteY3" fmla="*/ 530439 h 530439"/>
              <a:gd name="connsiteX4" fmla="*/ 398453 w 398453"/>
              <a:gd name="connsiteY4" fmla="*/ 320889 h 530439"/>
              <a:gd name="connsiteX5" fmla="*/ 312728 w 398453"/>
              <a:gd name="connsiteY5" fmla="*/ 142295 h 530439"/>
              <a:gd name="connsiteX6" fmla="*/ 172234 w 398453"/>
              <a:gd name="connsiteY6" fmla="*/ 56570 h 530439"/>
              <a:gd name="connsiteX7" fmla="*/ 10309 w 398453"/>
              <a:gd name="connsiteY7" fmla="*/ 6564 h 530439"/>
              <a:gd name="connsiteX0" fmla="*/ 10309 w 398453"/>
              <a:gd name="connsiteY0" fmla="*/ 6564 h 530439"/>
              <a:gd name="connsiteX1" fmla="*/ 46028 w 398453"/>
              <a:gd name="connsiteY1" fmla="*/ 206589 h 530439"/>
              <a:gd name="connsiteX2" fmla="*/ 86509 w 398453"/>
              <a:gd name="connsiteY2" fmla="*/ 378039 h 530439"/>
              <a:gd name="connsiteX3" fmla="*/ 334159 w 398453"/>
              <a:gd name="connsiteY3" fmla="*/ 530439 h 530439"/>
              <a:gd name="connsiteX4" fmla="*/ 398453 w 398453"/>
              <a:gd name="connsiteY4" fmla="*/ 320889 h 530439"/>
              <a:gd name="connsiteX5" fmla="*/ 312728 w 398453"/>
              <a:gd name="connsiteY5" fmla="*/ 142295 h 530439"/>
              <a:gd name="connsiteX6" fmla="*/ 172234 w 398453"/>
              <a:gd name="connsiteY6" fmla="*/ 56570 h 530439"/>
              <a:gd name="connsiteX7" fmla="*/ 10309 w 398453"/>
              <a:gd name="connsiteY7" fmla="*/ 6564 h 530439"/>
              <a:gd name="connsiteX0" fmla="*/ 10309 w 398453"/>
              <a:gd name="connsiteY0" fmla="*/ 6564 h 531204"/>
              <a:gd name="connsiteX1" fmla="*/ 46028 w 398453"/>
              <a:gd name="connsiteY1" fmla="*/ 206589 h 531204"/>
              <a:gd name="connsiteX2" fmla="*/ 86509 w 398453"/>
              <a:gd name="connsiteY2" fmla="*/ 378039 h 531204"/>
              <a:gd name="connsiteX3" fmla="*/ 334159 w 398453"/>
              <a:gd name="connsiteY3" fmla="*/ 530439 h 531204"/>
              <a:gd name="connsiteX4" fmla="*/ 398453 w 398453"/>
              <a:gd name="connsiteY4" fmla="*/ 320889 h 531204"/>
              <a:gd name="connsiteX5" fmla="*/ 312728 w 398453"/>
              <a:gd name="connsiteY5" fmla="*/ 142295 h 531204"/>
              <a:gd name="connsiteX6" fmla="*/ 172234 w 398453"/>
              <a:gd name="connsiteY6" fmla="*/ 56570 h 531204"/>
              <a:gd name="connsiteX7" fmla="*/ 10309 w 398453"/>
              <a:gd name="connsiteY7" fmla="*/ 6564 h 531204"/>
              <a:gd name="connsiteX0" fmla="*/ 10309 w 398453"/>
              <a:gd name="connsiteY0" fmla="*/ 6564 h 531432"/>
              <a:gd name="connsiteX1" fmla="*/ 46028 w 398453"/>
              <a:gd name="connsiteY1" fmla="*/ 206589 h 531432"/>
              <a:gd name="connsiteX2" fmla="*/ 86509 w 398453"/>
              <a:gd name="connsiteY2" fmla="*/ 378039 h 531432"/>
              <a:gd name="connsiteX3" fmla="*/ 334159 w 398453"/>
              <a:gd name="connsiteY3" fmla="*/ 530439 h 531432"/>
              <a:gd name="connsiteX4" fmla="*/ 398453 w 398453"/>
              <a:gd name="connsiteY4" fmla="*/ 320889 h 531432"/>
              <a:gd name="connsiteX5" fmla="*/ 312728 w 398453"/>
              <a:gd name="connsiteY5" fmla="*/ 142295 h 531432"/>
              <a:gd name="connsiteX6" fmla="*/ 172234 w 398453"/>
              <a:gd name="connsiteY6" fmla="*/ 56570 h 531432"/>
              <a:gd name="connsiteX7" fmla="*/ 10309 w 398453"/>
              <a:gd name="connsiteY7" fmla="*/ 6564 h 531432"/>
              <a:gd name="connsiteX0" fmla="*/ 10309 w 398453"/>
              <a:gd name="connsiteY0" fmla="*/ 6564 h 531432"/>
              <a:gd name="connsiteX1" fmla="*/ 46028 w 398453"/>
              <a:gd name="connsiteY1" fmla="*/ 206589 h 531432"/>
              <a:gd name="connsiteX2" fmla="*/ 86509 w 398453"/>
              <a:gd name="connsiteY2" fmla="*/ 378039 h 531432"/>
              <a:gd name="connsiteX3" fmla="*/ 334159 w 398453"/>
              <a:gd name="connsiteY3" fmla="*/ 530439 h 531432"/>
              <a:gd name="connsiteX4" fmla="*/ 398453 w 398453"/>
              <a:gd name="connsiteY4" fmla="*/ 320889 h 531432"/>
              <a:gd name="connsiteX5" fmla="*/ 312728 w 398453"/>
              <a:gd name="connsiteY5" fmla="*/ 142295 h 531432"/>
              <a:gd name="connsiteX6" fmla="*/ 172234 w 398453"/>
              <a:gd name="connsiteY6" fmla="*/ 56570 h 531432"/>
              <a:gd name="connsiteX7" fmla="*/ 10309 w 398453"/>
              <a:gd name="connsiteY7" fmla="*/ 6564 h 531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98453" h="531432">
                <a:moveTo>
                  <a:pt x="10309" y="6564"/>
                </a:moveTo>
                <a:cubicBezTo>
                  <a:pt x="-23029" y="61332"/>
                  <a:pt x="34122" y="139914"/>
                  <a:pt x="46028" y="206589"/>
                </a:cubicBezTo>
                <a:cubicBezTo>
                  <a:pt x="59522" y="263739"/>
                  <a:pt x="49202" y="339939"/>
                  <a:pt x="86509" y="378039"/>
                </a:cubicBezTo>
                <a:cubicBezTo>
                  <a:pt x="142865" y="457414"/>
                  <a:pt x="199221" y="541552"/>
                  <a:pt x="334159" y="530439"/>
                </a:cubicBezTo>
                <a:cubicBezTo>
                  <a:pt x="393690" y="491545"/>
                  <a:pt x="398454" y="412171"/>
                  <a:pt x="398453" y="320889"/>
                </a:cubicBezTo>
                <a:cubicBezTo>
                  <a:pt x="398453" y="254214"/>
                  <a:pt x="357972" y="197064"/>
                  <a:pt x="312728" y="142295"/>
                </a:cubicBezTo>
                <a:cubicBezTo>
                  <a:pt x="282566" y="106577"/>
                  <a:pt x="219065" y="85145"/>
                  <a:pt x="172234" y="56570"/>
                </a:cubicBezTo>
                <a:cubicBezTo>
                  <a:pt x="118259" y="39901"/>
                  <a:pt x="78571" y="-19629"/>
                  <a:pt x="10309" y="6564"/>
                </a:cubicBezTo>
                <a:close/>
              </a:path>
            </a:pathLst>
          </a:custGeom>
          <a:gradFill>
            <a:gsLst>
              <a:gs pos="0">
                <a:srgbClr val="FF0000"/>
              </a:gs>
              <a:gs pos="50000">
                <a:srgbClr val="FA8EAA"/>
              </a:gs>
              <a:gs pos="99000">
                <a:srgbClr val="FF0000"/>
              </a:gs>
            </a:gsLst>
            <a:path path="circle">
              <a:fillToRect l="100000" t="100000"/>
            </a:path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#stomach models(UBERON:0000945)">
            <a:extLst>
              <a:ext uri="{FF2B5EF4-FFF2-40B4-BE49-F238E27FC236}">
                <a16:creationId xmlns:a16="http://schemas.microsoft.com/office/drawing/2014/main" id="{615A6318-6A39-5849-B7D7-2C3DD53959A3}"/>
              </a:ext>
            </a:extLst>
          </p:cNvPr>
          <p:cNvSpPr/>
          <p:nvPr/>
        </p:nvSpPr>
        <p:spPr>
          <a:xfrm>
            <a:off x="4650372" y="2057150"/>
            <a:ext cx="579984" cy="880120"/>
          </a:xfrm>
          <a:custGeom>
            <a:avLst/>
            <a:gdLst>
              <a:gd name="connsiteX0" fmla="*/ 316707 w 571500"/>
              <a:gd name="connsiteY0" fmla="*/ 0 h 804862"/>
              <a:gd name="connsiteX1" fmla="*/ 538163 w 571500"/>
              <a:gd name="connsiteY1" fmla="*/ 295275 h 804862"/>
              <a:gd name="connsiteX2" fmla="*/ 571500 w 571500"/>
              <a:gd name="connsiteY2" fmla="*/ 478631 h 804862"/>
              <a:gd name="connsiteX3" fmla="*/ 566738 w 571500"/>
              <a:gd name="connsiteY3" fmla="*/ 616744 h 804862"/>
              <a:gd name="connsiteX4" fmla="*/ 445294 w 571500"/>
              <a:gd name="connsiteY4" fmla="*/ 804862 h 804862"/>
              <a:gd name="connsiteX5" fmla="*/ 307182 w 571500"/>
              <a:gd name="connsiteY5" fmla="*/ 800100 h 804862"/>
              <a:gd name="connsiteX6" fmla="*/ 240507 w 571500"/>
              <a:gd name="connsiteY6" fmla="*/ 442912 h 804862"/>
              <a:gd name="connsiteX7" fmla="*/ 145257 w 571500"/>
              <a:gd name="connsiteY7" fmla="*/ 250031 h 804862"/>
              <a:gd name="connsiteX8" fmla="*/ 0 w 571500"/>
              <a:gd name="connsiteY8" fmla="*/ 2381 h 804862"/>
              <a:gd name="connsiteX9" fmla="*/ 316707 w 571500"/>
              <a:gd name="connsiteY9" fmla="*/ 0 h 804862"/>
              <a:gd name="connsiteX0" fmla="*/ 316707 w 571500"/>
              <a:gd name="connsiteY0" fmla="*/ 48158 h 853020"/>
              <a:gd name="connsiteX1" fmla="*/ 538163 w 571500"/>
              <a:gd name="connsiteY1" fmla="*/ 343433 h 853020"/>
              <a:gd name="connsiteX2" fmla="*/ 571500 w 571500"/>
              <a:gd name="connsiteY2" fmla="*/ 526789 h 853020"/>
              <a:gd name="connsiteX3" fmla="*/ 566738 w 571500"/>
              <a:gd name="connsiteY3" fmla="*/ 664902 h 853020"/>
              <a:gd name="connsiteX4" fmla="*/ 445294 w 571500"/>
              <a:gd name="connsiteY4" fmla="*/ 853020 h 853020"/>
              <a:gd name="connsiteX5" fmla="*/ 307182 w 571500"/>
              <a:gd name="connsiteY5" fmla="*/ 848258 h 853020"/>
              <a:gd name="connsiteX6" fmla="*/ 240507 w 571500"/>
              <a:gd name="connsiteY6" fmla="*/ 491070 h 853020"/>
              <a:gd name="connsiteX7" fmla="*/ 145257 w 571500"/>
              <a:gd name="connsiteY7" fmla="*/ 298189 h 853020"/>
              <a:gd name="connsiteX8" fmla="*/ 0 w 571500"/>
              <a:gd name="connsiteY8" fmla="*/ 50539 h 853020"/>
              <a:gd name="connsiteX9" fmla="*/ 316707 w 571500"/>
              <a:gd name="connsiteY9" fmla="*/ 48158 h 853020"/>
              <a:gd name="connsiteX0" fmla="*/ 316707 w 571500"/>
              <a:gd name="connsiteY0" fmla="*/ 50378 h 855240"/>
              <a:gd name="connsiteX1" fmla="*/ 538163 w 571500"/>
              <a:gd name="connsiteY1" fmla="*/ 345653 h 855240"/>
              <a:gd name="connsiteX2" fmla="*/ 571500 w 571500"/>
              <a:gd name="connsiteY2" fmla="*/ 529009 h 855240"/>
              <a:gd name="connsiteX3" fmla="*/ 566738 w 571500"/>
              <a:gd name="connsiteY3" fmla="*/ 667122 h 855240"/>
              <a:gd name="connsiteX4" fmla="*/ 445294 w 571500"/>
              <a:gd name="connsiteY4" fmla="*/ 855240 h 855240"/>
              <a:gd name="connsiteX5" fmla="*/ 307182 w 571500"/>
              <a:gd name="connsiteY5" fmla="*/ 850478 h 855240"/>
              <a:gd name="connsiteX6" fmla="*/ 240507 w 571500"/>
              <a:gd name="connsiteY6" fmla="*/ 493290 h 855240"/>
              <a:gd name="connsiteX7" fmla="*/ 145257 w 571500"/>
              <a:gd name="connsiteY7" fmla="*/ 300409 h 855240"/>
              <a:gd name="connsiteX8" fmla="*/ 0 w 571500"/>
              <a:gd name="connsiteY8" fmla="*/ 52759 h 855240"/>
              <a:gd name="connsiteX9" fmla="*/ 316707 w 571500"/>
              <a:gd name="connsiteY9" fmla="*/ 50378 h 855240"/>
              <a:gd name="connsiteX0" fmla="*/ 316707 w 571500"/>
              <a:gd name="connsiteY0" fmla="*/ 50378 h 855240"/>
              <a:gd name="connsiteX1" fmla="*/ 538163 w 571500"/>
              <a:gd name="connsiteY1" fmla="*/ 345653 h 855240"/>
              <a:gd name="connsiteX2" fmla="*/ 571500 w 571500"/>
              <a:gd name="connsiteY2" fmla="*/ 529009 h 855240"/>
              <a:gd name="connsiteX3" fmla="*/ 566738 w 571500"/>
              <a:gd name="connsiteY3" fmla="*/ 667122 h 855240"/>
              <a:gd name="connsiteX4" fmla="*/ 445294 w 571500"/>
              <a:gd name="connsiteY4" fmla="*/ 855240 h 855240"/>
              <a:gd name="connsiteX5" fmla="*/ 307182 w 571500"/>
              <a:gd name="connsiteY5" fmla="*/ 850478 h 855240"/>
              <a:gd name="connsiteX6" fmla="*/ 240507 w 571500"/>
              <a:gd name="connsiteY6" fmla="*/ 493290 h 855240"/>
              <a:gd name="connsiteX7" fmla="*/ 145257 w 571500"/>
              <a:gd name="connsiteY7" fmla="*/ 300409 h 855240"/>
              <a:gd name="connsiteX8" fmla="*/ 0 w 571500"/>
              <a:gd name="connsiteY8" fmla="*/ 52759 h 855240"/>
              <a:gd name="connsiteX9" fmla="*/ 316707 w 571500"/>
              <a:gd name="connsiteY9" fmla="*/ 50378 h 855240"/>
              <a:gd name="connsiteX0" fmla="*/ 316707 w 571500"/>
              <a:gd name="connsiteY0" fmla="*/ 50378 h 855240"/>
              <a:gd name="connsiteX1" fmla="*/ 538163 w 571500"/>
              <a:gd name="connsiteY1" fmla="*/ 345653 h 855240"/>
              <a:gd name="connsiteX2" fmla="*/ 571500 w 571500"/>
              <a:gd name="connsiteY2" fmla="*/ 529009 h 855240"/>
              <a:gd name="connsiteX3" fmla="*/ 566738 w 571500"/>
              <a:gd name="connsiteY3" fmla="*/ 667122 h 855240"/>
              <a:gd name="connsiteX4" fmla="*/ 445294 w 571500"/>
              <a:gd name="connsiteY4" fmla="*/ 855240 h 855240"/>
              <a:gd name="connsiteX5" fmla="*/ 307182 w 571500"/>
              <a:gd name="connsiteY5" fmla="*/ 850478 h 855240"/>
              <a:gd name="connsiteX6" fmla="*/ 240507 w 571500"/>
              <a:gd name="connsiteY6" fmla="*/ 493290 h 855240"/>
              <a:gd name="connsiteX7" fmla="*/ 145257 w 571500"/>
              <a:gd name="connsiteY7" fmla="*/ 300409 h 855240"/>
              <a:gd name="connsiteX8" fmla="*/ 0 w 571500"/>
              <a:gd name="connsiteY8" fmla="*/ 52759 h 855240"/>
              <a:gd name="connsiteX9" fmla="*/ 316707 w 571500"/>
              <a:gd name="connsiteY9" fmla="*/ 50378 h 855240"/>
              <a:gd name="connsiteX0" fmla="*/ 316707 w 571500"/>
              <a:gd name="connsiteY0" fmla="*/ 50378 h 855240"/>
              <a:gd name="connsiteX1" fmla="*/ 538163 w 571500"/>
              <a:gd name="connsiteY1" fmla="*/ 345653 h 855240"/>
              <a:gd name="connsiteX2" fmla="*/ 571500 w 571500"/>
              <a:gd name="connsiteY2" fmla="*/ 529009 h 855240"/>
              <a:gd name="connsiteX3" fmla="*/ 566738 w 571500"/>
              <a:gd name="connsiteY3" fmla="*/ 667122 h 855240"/>
              <a:gd name="connsiteX4" fmla="*/ 445294 w 571500"/>
              <a:gd name="connsiteY4" fmla="*/ 855240 h 855240"/>
              <a:gd name="connsiteX5" fmla="*/ 307182 w 571500"/>
              <a:gd name="connsiteY5" fmla="*/ 850478 h 855240"/>
              <a:gd name="connsiteX6" fmla="*/ 240507 w 571500"/>
              <a:gd name="connsiteY6" fmla="*/ 493290 h 855240"/>
              <a:gd name="connsiteX7" fmla="*/ 145257 w 571500"/>
              <a:gd name="connsiteY7" fmla="*/ 300409 h 855240"/>
              <a:gd name="connsiteX8" fmla="*/ 0 w 571500"/>
              <a:gd name="connsiteY8" fmla="*/ 52759 h 855240"/>
              <a:gd name="connsiteX9" fmla="*/ 316707 w 571500"/>
              <a:gd name="connsiteY9" fmla="*/ 50378 h 855240"/>
              <a:gd name="connsiteX0" fmla="*/ 316707 w 574815"/>
              <a:gd name="connsiteY0" fmla="*/ 50378 h 855240"/>
              <a:gd name="connsiteX1" fmla="*/ 538163 w 574815"/>
              <a:gd name="connsiteY1" fmla="*/ 345653 h 855240"/>
              <a:gd name="connsiteX2" fmla="*/ 571500 w 574815"/>
              <a:gd name="connsiteY2" fmla="*/ 529009 h 855240"/>
              <a:gd name="connsiteX3" fmla="*/ 566738 w 574815"/>
              <a:gd name="connsiteY3" fmla="*/ 667122 h 855240"/>
              <a:gd name="connsiteX4" fmla="*/ 445294 w 574815"/>
              <a:gd name="connsiteY4" fmla="*/ 855240 h 855240"/>
              <a:gd name="connsiteX5" fmla="*/ 307182 w 574815"/>
              <a:gd name="connsiteY5" fmla="*/ 850478 h 855240"/>
              <a:gd name="connsiteX6" fmla="*/ 240507 w 574815"/>
              <a:gd name="connsiteY6" fmla="*/ 493290 h 855240"/>
              <a:gd name="connsiteX7" fmla="*/ 145257 w 574815"/>
              <a:gd name="connsiteY7" fmla="*/ 300409 h 855240"/>
              <a:gd name="connsiteX8" fmla="*/ 0 w 574815"/>
              <a:gd name="connsiteY8" fmla="*/ 52759 h 855240"/>
              <a:gd name="connsiteX9" fmla="*/ 316707 w 574815"/>
              <a:gd name="connsiteY9" fmla="*/ 50378 h 855240"/>
              <a:gd name="connsiteX0" fmla="*/ 316707 w 574815"/>
              <a:gd name="connsiteY0" fmla="*/ 50378 h 855240"/>
              <a:gd name="connsiteX1" fmla="*/ 538163 w 574815"/>
              <a:gd name="connsiteY1" fmla="*/ 345653 h 855240"/>
              <a:gd name="connsiteX2" fmla="*/ 571500 w 574815"/>
              <a:gd name="connsiteY2" fmla="*/ 529009 h 855240"/>
              <a:gd name="connsiteX3" fmla="*/ 566738 w 574815"/>
              <a:gd name="connsiteY3" fmla="*/ 667122 h 855240"/>
              <a:gd name="connsiteX4" fmla="*/ 445294 w 574815"/>
              <a:gd name="connsiteY4" fmla="*/ 855240 h 855240"/>
              <a:gd name="connsiteX5" fmla="*/ 307182 w 574815"/>
              <a:gd name="connsiteY5" fmla="*/ 850478 h 855240"/>
              <a:gd name="connsiteX6" fmla="*/ 240507 w 574815"/>
              <a:gd name="connsiteY6" fmla="*/ 493290 h 855240"/>
              <a:gd name="connsiteX7" fmla="*/ 145257 w 574815"/>
              <a:gd name="connsiteY7" fmla="*/ 300409 h 855240"/>
              <a:gd name="connsiteX8" fmla="*/ 0 w 574815"/>
              <a:gd name="connsiteY8" fmla="*/ 52759 h 855240"/>
              <a:gd name="connsiteX9" fmla="*/ 316707 w 574815"/>
              <a:gd name="connsiteY9" fmla="*/ 50378 h 855240"/>
              <a:gd name="connsiteX0" fmla="*/ 316707 w 574815"/>
              <a:gd name="connsiteY0" fmla="*/ 50378 h 865364"/>
              <a:gd name="connsiteX1" fmla="*/ 538163 w 574815"/>
              <a:gd name="connsiteY1" fmla="*/ 345653 h 865364"/>
              <a:gd name="connsiteX2" fmla="*/ 571500 w 574815"/>
              <a:gd name="connsiteY2" fmla="*/ 529009 h 865364"/>
              <a:gd name="connsiteX3" fmla="*/ 566738 w 574815"/>
              <a:gd name="connsiteY3" fmla="*/ 667122 h 865364"/>
              <a:gd name="connsiteX4" fmla="*/ 445294 w 574815"/>
              <a:gd name="connsiteY4" fmla="*/ 855240 h 865364"/>
              <a:gd name="connsiteX5" fmla="*/ 307182 w 574815"/>
              <a:gd name="connsiteY5" fmla="*/ 850478 h 865364"/>
              <a:gd name="connsiteX6" fmla="*/ 240507 w 574815"/>
              <a:gd name="connsiteY6" fmla="*/ 493290 h 865364"/>
              <a:gd name="connsiteX7" fmla="*/ 145257 w 574815"/>
              <a:gd name="connsiteY7" fmla="*/ 300409 h 865364"/>
              <a:gd name="connsiteX8" fmla="*/ 0 w 574815"/>
              <a:gd name="connsiteY8" fmla="*/ 52759 h 865364"/>
              <a:gd name="connsiteX9" fmla="*/ 316707 w 574815"/>
              <a:gd name="connsiteY9" fmla="*/ 50378 h 865364"/>
              <a:gd name="connsiteX0" fmla="*/ 316707 w 574815"/>
              <a:gd name="connsiteY0" fmla="*/ 50378 h 871753"/>
              <a:gd name="connsiteX1" fmla="*/ 538163 w 574815"/>
              <a:gd name="connsiteY1" fmla="*/ 345653 h 871753"/>
              <a:gd name="connsiteX2" fmla="*/ 571500 w 574815"/>
              <a:gd name="connsiteY2" fmla="*/ 529009 h 871753"/>
              <a:gd name="connsiteX3" fmla="*/ 566738 w 574815"/>
              <a:gd name="connsiteY3" fmla="*/ 667122 h 871753"/>
              <a:gd name="connsiteX4" fmla="*/ 445294 w 574815"/>
              <a:gd name="connsiteY4" fmla="*/ 855240 h 871753"/>
              <a:gd name="connsiteX5" fmla="*/ 307182 w 574815"/>
              <a:gd name="connsiteY5" fmla="*/ 850478 h 871753"/>
              <a:gd name="connsiteX6" fmla="*/ 240507 w 574815"/>
              <a:gd name="connsiteY6" fmla="*/ 493290 h 871753"/>
              <a:gd name="connsiteX7" fmla="*/ 145257 w 574815"/>
              <a:gd name="connsiteY7" fmla="*/ 300409 h 871753"/>
              <a:gd name="connsiteX8" fmla="*/ 0 w 574815"/>
              <a:gd name="connsiteY8" fmla="*/ 52759 h 871753"/>
              <a:gd name="connsiteX9" fmla="*/ 316707 w 574815"/>
              <a:gd name="connsiteY9" fmla="*/ 50378 h 871753"/>
              <a:gd name="connsiteX0" fmla="*/ 316707 w 574815"/>
              <a:gd name="connsiteY0" fmla="*/ 50378 h 871753"/>
              <a:gd name="connsiteX1" fmla="*/ 538163 w 574815"/>
              <a:gd name="connsiteY1" fmla="*/ 345653 h 871753"/>
              <a:gd name="connsiteX2" fmla="*/ 571500 w 574815"/>
              <a:gd name="connsiteY2" fmla="*/ 529009 h 871753"/>
              <a:gd name="connsiteX3" fmla="*/ 566738 w 574815"/>
              <a:gd name="connsiteY3" fmla="*/ 667122 h 871753"/>
              <a:gd name="connsiteX4" fmla="*/ 445294 w 574815"/>
              <a:gd name="connsiteY4" fmla="*/ 855240 h 871753"/>
              <a:gd name="connsiteX5" fmla="*/ 307182 w 574815"/>
              <a:gd name="connsiteY5" fmla="*/ 850478 h 871753"/>
              <a:gd name="connsiteX6" fmla="*/ 240507 w 574815"/>
              <a:gd name="connsiteY6" fmla="*/ 493290 h 871753"/>
              <a:gd name="connsiteX7" fmla="*/ 145257 w 574815"/>
              <a:gd name="connsiteY7" fmla="*/ 300409 h 871753"/>
              <a:gd name="connsiteX8" fmla="*/ 0 w 574815"/>
              <a:gd name="connsiteY8" fmla="*/ 52759 h 871753"/>
              <a:gd name="connsiteX9" fmla="*/ 316707 w 574815"/>
              <a:gd name="connsiteY9" fmla="*/ 50378 h 871753"/>
              <a:gd name="connsiteX0" fmla="*/ 316707 w 574815"/>
              <a:gd name="connsiteY0" fmla="*/ 50378 h 871753"/>
              <a:gd name="connsiteX1" fmla="*/ 538163 w 574815"/>
              <a:gd name="connsiteY1" fmla="*/ 345653 h 871753"/>
              <a:gd name="connsiteX2" fmla="*/ 571500 w 574815"/>
              <a:gd name="connsiteY2" fmla="*/ 529009 h 871753"/>
              <a:gd name="connsiteX3" fmla="*/ 566738 w 574815"/>
              <a:gd name="connsiteY3" fmla="*/ 667122 h 871753"/>
              <a:gd name="connsiteX4" fmla="*/ 445294 w 574815"/>
              <a:gd name="connsiteY4" fmla="*/ 855240 h 871753"/>
              <a:gd name="connsiteX5" fmla="*/ 307182 w 574815"/>
              <a:gd name="connsiteY5" fmla="*/ 850478 h 871753"/>
              <a:gd name="connsiteX6" fmla="*/ 240507 w 574815"/>
              <a:gd name="connsiteY6" fmla="*/ 493290 h 871753"/>
              <a:gd name="connsiteX7" fmla="*/ 145257 w 574815"/>
              <a:gd name="connsiteY7" fmla="*/ 300409 h 871753"/>
              <a:gd name="connsiteX8" fmla="*/ 0 w 574815"/>
              <a:gd name="connsiteY8" fmla="*/ 52759 h 871753"/>
              <a:gd name="connsiteX9" fmla="*/ 316707 w 574815"/>
              <a:gd name="connsiteY9" fmla="*/ 50378 h 871753"/>
              <a:gd name="connsiteX0" fmla="*/ 316707 w 574815"/>
              <a:gd name="connsiteY0" fmla="*/ 50378 h 871753"/>
              <a:gd name="connsiteX1" fmla="*/ 538163 w 574815"/>
              <a:gd name="connsiteY1" fmla="*/ 345653 h 871753"/>
              <a:gd name="connsiteX2" fmla="*/ 571500 w 574815"/>
              <a:gd name="connsiteY2" fmla="*/ 529009 h 871753"/>
              <a:gd name="connsiteX3" fmla="*/ 566738 w 574815"/>
              <a:gd name="connsiteY3" fmla="*/ 667122 h 871753"/>
              <a:gd name="connsiteX4" fmla="*/ 445294 w 574815"/>
              <a:gd name="connsiteY4" fmla="*/ 855240 h 871753"/>
              <a:gd name="connsiteX5" fmla="*/ 307182 w 574815"/>
              <a:gd name="connsiteY5" fmla="*/ 850478 h 871753"/>
              <a:gd name="connsiteX6" fmla="*/ 240507 w 574815"/>
              <a:gd name="connsiteY6" fmla="*/ 493290 h 871753"/>
              <a:gd name="connsiteX7" fmla="*/ 145257 w 574815"/>
              <a:gd name="connsiteY7" fmla="*/ 300409 h 871753"/>
              <a:gd name="connsiteX8" fmla="*/ 0 w 574815"/>
              <a:gd name="connsiteY8" fmla="*/ 52759 h 871753"/>
              <a:gd name="connsiteX9" fmla="*/ 316707 w 574815"/>
              <a:gd name="connsiteY9" fmla="*/ 50378 h 871753"/>
              <a:gd name="connsiteX0" fmla="*/ 316707 w 574815"/>
              <a:gd name="connsiteY0" fmla="*/ 50378 h 871753"/>
              <a:gd name="connsiteX1" fmla="*/ 538163 w 574815"/>
              <a:gd name="connsiteY1" fmla="*/ 345653 h 871753"/>
              <a:gd name="connsiteX2" fmla="*/ 571500 w 574815"/>
              <a:gd name="connsiteY2" fmla="*/ 529009 h 871753"/>
              <a:gd name="connsiteX3" fmla="*/ 566738 w 574815"/>
              <a:gd name="connsiteY3" fmla="*/ 667122 h 871753"/>
              <a:gd name="connsiteX4" fmla="*/ 445294 w 574815"/>
              <a:gd name="connsiteY4" fmla="*/ 855240 h 871753"/>
              <a:gd name="connsiteX5" fmla="*/ 307182 w 574815"/>
              <a:gd name="connsiteY5" fmla="*/ 850478 h 871753"/>
              <a:gd name="connsiteX6" fmla="*/ 240507 w 574815"/>
              <a:gd name="connsiteY6" fmla="*/ 493290 h 871753"/>
              <a:gd name="connsiteX7" fmla="*/ 145257 w 574815"/>
              <a:gd name="connsiteY7" fmla="*/ 300409 h 871753"/>
              <a:gd name="connsiteX8" fmla="*/ 0 w 574815"/>
              <a:gd name="connsiteY8" fmla="*/ 52759 h 871753"/>
              <a:gd name="connsiteX9" fmla="*/ 316707 w 574815"/>
              <a:gd name="connsiteY9" fmla="*/ 50378 h 871753"/>
              <a:gd name="connsiteX0" fmla="*/ 317307 w 575415"/>
              <a:gd name="connsiteY0" fmla="*/ 50378 h 871753"/>
              <a:gd name="connsiteX1" fmla="*/ 538763 w 575415"/>
              <a:gd name="connsiteY1" fmla="*/ 345653 h 871753"/>
              <a:gd name="connsiteX2" fmla="*/ 572100 w 575415"/>
              <a:gd name="connsiteY2" fmla="*/ 529009 h 871753"/>
              <a:gd name="connsiteX3" fmla="*/ 567338 w 575415"/>
              <a:gd name="connsiteY3" fmla="*/ 667122 h 871753"/>
              <a:gd name="connsiteX4" fmla="*/ 445894 w 575415"/>
              <a:gd name="connsiteY4" fmla="*/ 855240 h 871753"/>
              <a:gd name="connsiteX5" fmla="*/ 307782 w 575415"/>
              <a:gd name="connsiteY5" fmla="*/ 850478 h 871753"/>
              <a:gd name="connsiteX6" fmla="*/ 241107 w 575415"/>
              <a:gd name="connsiteY6" fmla="*/ 493290 h 871753"/>
              <a:gd name="connsiteX7" fmla="*/ 145857 w 575415"/>
              <a:gd name="connsiteY7" fmla="*/ 300409 h 871753"/>
              <a:gd name="connsiteX8" fmla="*/ 600 w 575415"/>
              <a:gd name="connsiteY8" fmla="*/ 52759 h 871753"/>
              <a:gd name="connsiteX9" fmla="*/ 317307 w 575415"/>
              <a:gd name="connsiteY9" fmla="*/ 50378 h 871753"/>
              <a:gd name="connsiteX0" fmla="*/ 317307 w 575415"/>
              <a:gd name="connsiteY0" fmla="*/ 51434 h 872809"/>
              <a:gd name="connsiteX1" fmla="*/ 538763 w 575415"/>
              <a:gd name="connsiteY1" fmla="*/ 346709 h 872809"/>
              <a:gd name="connsiteX2" fmla="*/ 572100 w 575415"/>
              <a:gd name="connsiteY2" fmla="*/ 530065 h 872809"/>
              <a:gd name="connsiteX3" fmla="*/ 567338 w 575415"/>
              <a:gd name="connsiteY3" fmla="*/ 668178 h 872809"/>
              <a:gd name="connsiteX4" fmla="*/ 445894 w 575415"/>
              <a:gd name="connsiteY4" fmla="*/ 856296 h 872809"/>
              <a:gd name="connsiteX5" fmla="*/ 307782 w 575415"/>
              <a:gd name="connsiteY5" fmla="*/ 851534 h 872809"/>
              <a:gd name="connsiteX6" fmla="*/ 241107 w 575415"/>
              <a:gd name="connsiteY6" fmla="*/ 494346 h 872809"/>
              <a:gd name="connsiteX7" fmla="*/ 145857 w 575415"/>
              <a:gd name="connsiteY7" fmla="*/ 301465 h 872809"/>
              <a:gd name="connsiteX8" fmla="*/ 600 w 575415"/>
              <a:gd name="connsiteY8" fmla="*/ 53815 h 872809"/>
              <a:gd name="connsiteX9" fmla="*/ 317307 w 575415"/>
              <a:gd name="connsiteY9" fmla="*/ 51434 h 872809"/>
              <a:gd name="connsiteX0" fmla="*/ 303238 w 561346"/>
              <a:gd name="connsiteY0" fmla="*/ 56625 h 878000"/>
              <a:gd name="connsiteX1" fmla="*/ 524694 w 561346"/>
              <a:gd name="connsiteY1" fmla="*/ 351900 h 878000"/>
              <a:gd name="connsiteX2" fmla="*/ 558031 w 561346"/>
              <a:gd name="connsiteY2" fmla="*/ 535256 h 878000"/>
              <a:gd name="connsiteX3" fmla="*/ 553269 w 561346"/>
              <a:gd name="connsiteY3" fmla="*/ 673369 h 878000"/>
              <a:gd name="connsiteX4" fmla="*/ 431825 w 561346"/>
              <a:gd name="connsiteY4" fmla="*/ 861487 h 878000"/>
              <a:gd name="connsiteX5" fmla="*/ 293713 w 561346"/>
              <a:gd name="connsiteY5" fmla="*/ 856725 h 878000"/>
              <a:gd name="connsiteX6" fmla="*/ 227038 w 561346"/>
              <a:gd name="connsiteY6" fmla="*/ 499537 h 878000"/>
              <a:gd name="connsiteX7" fmla="*/ 131788 w 561346"/>
              <a:gd name="connsiteY7" fmla="*/ 306656 h 878000"/>
              <a:gd name="connsiteX8" fmla="*/ 819 w 561346"/>
              <a:gd name="connsiteY8" fmla="*/ 51862 h 878000"/>
              <a:gd name="connsiteX9" fmla="*/ 303238 w 561346"/>
              <a:gd name="connsiteY9" fmla="*/ 56625 h 878000"/>
              <a:gd name="connsiteX0" fmla="*/ 313487 w 571595"/>
              <a:gd name="connsiteY0" fmla="*/ 56625 h 878000"/>
              <a:gd name="connsiteX1" fmla="*/ 534943 w 571595"/>
              <a:gd name="connsiteY1" fmla="*/ 351900 h 878000"/>
              <a:gd name="connsiteX2" fmla="*/ 568280 w 571595"/>
              <a:gd name="connsiteY2" fmla="*/ 535256 h 878000"/>
              <a:gd name="connsiteX3" fmla="*/ 563518 w 571595"/>
              <a:gd name="connsiteY3" fmla="*/ 673369 h 878000"/>
              <a:gd name="connsiteX4" fmla="*/ 442074 w 571595"/>
              <a:gd name="connsiteY4" fmla="*/ 861487 h 878000"/>
              <a:gd name="connsiteX5" fmla="*/ 303962 w 571595"/>
              <a:gd name="connsiteY5" fmla="*/ 856725 h 878000"/>
              <a:gd name="connsiteX6" fmla="*/ 237287 w 571595"/>
              <a:gd name="connsiteY6" fmla="*/ 499537 h 878000"/>
              <a:gd name="connsiteX7" fmla="*/ 142037 w 571595"/>
              <a:gd name="connsiteY7" fmla="*/ 306656 h 878000"/>
              <a:gd name="connsiteX8" fmla="*/ 11068 w 571595"/>
              <a:gd name="connsiteY8" fmla="*/ 51862 h 878000"/>
              <a:gd name="connsiteX9" fmla="*/ 313487 w 571595"/>
              <a:gd name="connsiteY9" fmla="*/ 56625 h 878000"/>
              <a:gd name="connsiteX0" fmla="*/ 321424 w 571595"/>
              <a:gd name="connsiteY0" fmla="*/ 81135 h 870760"/>
              <a:gd name="connsiteX1" fmla="*/ 534943 w 571595"/>
              <a:gd name="connsiteY1" fmla="*/ 344660 h 870760"/>
              <a:gd name="connsiteX2" fmla="*/ 568280 w 571595"/>
              <a:gd name="connsiteY2" fmla="*/ 528016 h 870760"/>
              <a:gd name="connsiteX3" fmla="*/ 563518 w 571595"/>
              <a:gd name="connsiteY3" fmla="*/ 666129 h 870760"/>
              <a:gd name="connsiteX4" fmla="*/ 442074 w 571595"/>
              <a:gd name="connsiteY4" fmla="*/ 854247 h 870760"/>
              <a:gd name="connsiteX5" fmla="*/ 303962 w 571595"/>
              <a:gd name="connsiteY5" fmla="*/ 849485 h 870760"/>
              <a:gd name="connsiteX6" fmla="*/ 237287 w 571595"/>
              <a:gd name="connsiteY6" fmla="*/ 492297 h 870760"/>
              <a:gd name="connsiteX7" fmla="*/ 142037 w 571595"/>
              <a:gd name="connsiteY7" fmla="*/ 299416 h 870760"/>
              <a:gd name="connsiteX8" fmla="*/ 11068 w 571595"/>
              <a:gd name="connsiteY8" fmla="*/ 44622 h 870760"/>
              <a:gd name="connsiteX9" fmla="*/ 321424 w 571595"/>
              <a:gd name="connsiteY9" fmla="*/ 81135 h 870760"/>
              <a:gd name="connsiteX0" fmla="*/ 321424 w 571595"/>
              <a:gd name="connsiteY0" fmla="*/ 94620 h 884245"/>
              <a:gd name="connsiteX1" fmla="*/ 534943 w 571595"/>
              <a:gd name="connsiteY1" fmla="*/ 358145 h 884245"/>
              <a:gd name="connsiteX2" fmla="*/ 568280 w 571595"/>
              <a:gd name="connsiteY2" fmla="*/ 541501 h 884245"/>
              <a:gd name="connsiteX3" fmla="*/ 563518 w 571595"/>
              <a:gd name="connsiteY3" fmla="*/ 679614 h 884245"/>
              <a:gd name="connsiteX4" fmla="*/ 442074 w 571595"/>
              <a:gd name="connsiteY4" fmla="*/ 867732 h 884245"/>
              <a:gd name="connsiteX5" fmla="*/ 303962 w 571595"/>
              <a:gd name="connsiteY5" fmla="*/ 862970 h 884245"/>
              <a:gd name="connsiteX6" fmla="*/ 237287 w 571595"/>
              <a:gd name="connsiteY6" fmla="*/ 505782 h 884245"/>
              <a:gd name="connsiteX7" fmla="*/ 142037 w 571595"/>
              <a:gd name="connsiteY7" fmla="*/ 312901 h 884245"/>
              <a:gd name="connsiteX8" fmla="*/ 11068 w 571595"/>
              <a:gd name="connsiteY8" fmla="*/ 58107 h 884245"/>
              <a:gd name="connsiteX9" fmla="*/ 321424 w 571595"/>
              <a:gd name="connsiteY9" fmla="*/ 94620 h 884245"/>
              <a:gd name="connsiteX0" fmla="*/ 312990 w 563161"/>
              <a:gd name="connsiteY0" fmla="*/ 83215 h 872840"/>
              <a:gd name="connsiteX1" fmla="*/ 526509 w 563161"/>
              <a:gd name="connsiteY1" fmla="*/ 346740 h 872840"/>
              <a:gd name="connsiteX2" fmla="*/ 559846 w 563161"/>
              <a:gd name="connsiteY2" fmla="*/ 530096 h 872840"/>
              <a:gd name="connsiteX3" fmla="*/ 555084 w 563161"/>
              <a:gd name="connsiteY3" fmla="*/ 668209 h 872840"/>
              <a:gd name="connsiteX4" fmla="*/ 433640 w 563161"/>
              <a:gd name="connsiteY4" fmla="*/ 856327 h 872840"/>
              <a:gd name="connsiteX5" fmla="*/ 295528 w 563161"/>
              <a:gd name="connsiteY5" fmla="*/ 851565 h 872840"/>
              <a:gd name="connsiteX6" fmla="*/ 228853 w 563161"/>
              <a:gd name="connsiteY6" fmla="*/ 494377 h 872840"/>
              <a:gd name="connsiteX7" fmla="*/ 133603 w 563161"/>
              <a:gd name="connsiteY7" fmla="*/ 301496 h 872840"/>
              <a:gd name="connsiteX8" fmla="*/ 12159 w 563161"/>
              <a:gd name="connsiteY8" fmla="*/ 54639 h 872840"/>
              <a:gd name="connsiteX9" fmla="*/ 312990 w 563161"/>
              <a:gd name="connsiteY9" fmla="*/ 83215 h 872840"/>
              <a:gd name="connsiteX0" fmla="*/ 312990 w 563161"/>
              <a:gd name="connsiteY0" fmla="*/ 83215 h 872840"/>
              <a:gd name="connsiteX1" fmla="*/ 526509 w 563161"/>
              <a:gd name="connsiteY1" fmla="*/ 346740 h 872840"/>
              <a:gd name="connsiteX2" fmla="*/ 559846 w 563161"/>
              <a:gd name="connsiteY2" fmla="*/ 530096 h 872840"/>
              <a:gd name="connsiteX3" fmla="*/ 555084 w 563161"/>
              <a:gd name="connsiteY3" fmla="*/ 668209 h 872840"/>
              <a:gd name="connsiteX4" fmla="*/ 433640 w 563161"/>
              <a:gd name="connsiteY4" fmla="*/ 856327 h 872840"/>
              <a:gd name="connsiteX5" fmla="*/ 295528 w 563161"/>
              <a:gd name="connsiteY5" fmla="*/ 851565 h 872840"/>
              <a:gd name="connsiteX6" fmla="*/ 228853 w 563161"/>
              <a:gd name="connsiteY6" fmla="*/ 494377 h 872840"/>
              <a:gd name="connsiteX7" fmla="*/ 133603 w 563161"/>
              <a:gd name="connsiteY7" fmla="*/ 301496 h 872840"/>
              <a:gd name="connsiteX8" fmla="*/ 12159 w 563161"/>
              <a:gd name="connsiteY8" fmla="*/ 54639 h 872840"/>
              <a:gd name="connsiteX9" fmla="*/ 312990 w 563161"/>
              <a:gd name="connsiteY9" fmla="*/ 83215 h 872840"/>
              <a:gd name="connsiteX0" fmla="*/ 372043 w 622214"/>
              <a:gd name="connsiteY0" fmla="*/ 83215 h 872840"/>
              <a:gd name="connsiteX1" fmla="*/ 585562 w 622214"/>
              <a:gd name="connsiteY1" fmla="*/ 346740 h 872840"/>
              <a:gd name="connsiteX2" fmla="*/ 618899 w 622214"/>
              <a:gd name="connsiteY2" fmla="*/ 530096 h 872840"/>
              <a:gd name="connsiteX3" fmla="*/ 614137 w 622214"/>
              <a:gd name="connsiteY3" fmla="*/ 668209 h 872840"/>
              <a:gd name="connsiteX4" fmla="*/ 492693 w 622214"/>
              <a:gd name="connsiteY4" fmla="*/ 856327 h 872840"/>
              <a:gd name="connsiteX5" fmla="*/ 354581 w 622214"/>
              <a:gd name="connsiteY5" fmla="*/ 851565 h 872840"/>
              <a:gd name="connsiteX6" fmla="*/ 287906 w 622214"/>
              <a:gd name="connsiteY6" fmla="*/ 494377 h 872840"/>
              <a:gd name="connsiteX7" fmla="*/ 192656 w 622214"/>
              <a:gd name="connsiteY7" fmla="*/ 301496 h 872840"/>
              <a:gd name="connsiteX8" fmla="*/ 71212 w 622214"/>
              <a:gd name="connsiteY8" fmla="*/ 54639 h 872840"/>
              <a:gd name="connsiteX9" fmla="*/ 372043 w 622214"/>
              <a:gd name="connsiteY9" fmla="*/ 83215 h 872840"/>
              <a:gd name="connsiteX0" fmla="*/ 327190 w 577361"/>
              <a:gd name="connsiteY0" fmla="*/ 58581 h 848206"/>
              <a:gd name="connsiteX1" fmla="*/ 540709 w 577361"/>
              <a:gd name="connsiteY1" fmla="*/ 322106 h 848206"/>
              <a:gd name="connsiteX2" fmla="*/ 574046 w 577361"/>
              <a:gd name="connsiteY2" fmla="*/ 505462 h 848206"/>
              <a:gd name="connsiteX3" fmla="*/ 569284 w 577361"/>
              <a:gd name="connsiteY3" fmla="*/ 643575 h 848206"/>
              <a:gd name="connsiteX4" fmla="*/ 447840 w 577361"/>
              <a:gd name="connsiteY4" fmla="*/ 831693 h 848206"/>
              <a:gd name="connsiteX5" fmla="*/ 309728 w 577361"/>
              <a:gd name="connsiteY5" fmla="*/ 826931 h 848206"/>
              <a:gd name="connsiteX6" fmla="*/ 243053 w 577361"/>
              <a:gd name="connsiteY6" fmla="*/ 469743 h 848206"/>
              <a:gd name="connsiteX7" fmla="*/ 147803 w 577361"/>
              <a:gd name="connsiteY7" fmla="*/ 276862 h 848206"/>
              <a:gd name="connsiteX8" fmla="*/ 26359 w 577361"/>
              <a:gd name="connsiteY8" fmla="*/ 30005 h 848206"/>
              <a:gd name="connsiteX9" fmla="*/ 327190 w 577361"/>
              <a:gd name="connsiteY9" fmla="*/ 58581 h 848206"/>
              <a:gd name="connsiteX0" fmla="*/ 327190 w 577361"/>
              <a:gd name="connsiteY0" fmla="*/ 58581 h 848206"/>
              <a:gd name="connsiteX1" fmla="*/ 540709 w 577361"/>
              <a:gd name="connsiteY1" fmla="*/ 322106 h 848206"/>
              <a:gd name="connsiteX2" fmla="*/ 574046 w 577361"/>
              <a:gd name="connsiteY2" fmla="*/ 505462 h 848206"/>
              <a:gd name="connsiteX3" fmla="*/ 569284 w 577361"/>
              <a:gd name="connsiteY3" fmla="*/ 643575 h 848206"/>
              <a:gd name="connsiteX4" fmla="*/ 447840 w 577361"/>
              <a:gd name="connsiteY4" fmla="*/ 831693 h 848206"/>
              <a:gd name="connsiteX5" fmla="*/ 309728 w 577361"/>
              <a:gd name="connsiteY5" fmla="*/ 826931 h 848206"/>
              <a:gd name="connsiteX6" fmla="*/ 243053 w 577361"/>
              <a:gd name="connsiteY6" fmla="*/ 469743 h 848206"/>
              <a:gd name="connsiteX7" fmla="*/ 147803 w 577361"/>
              <a:gd name="connsiteY7" fmla="*/ 276862 h 848206"/>
              <a:gd name="connsiteX8" fmla="*/ 26359 w 577361"/>
              <a:gd name="connsiteY8" fmla="*/ 30005 h 848206"/>
              <a:gd name="connsiteX9" fmla="*/ 327190 w 577361"/>
              <a:gd name="connsiteY9" fmla="*/ 58581 h 848206"/>
              <a:gd name="connsiteX0" fmla="*/ 327190 w 577361"/>
              <a:gd name="connsiteY0" fmla="*/ 58581 h 848206"/>
              <a:gd name="connsiteX1" fmla="*/ 540709 w 577361"/>
              <a:gd name="connsiteY1" fmla="*/ 322106 h 848206"/>
              <a:gd name="connsiteX2" fmla="*/ 574046 w 577361"/>
              <a:gd name="connsiteY2" fmla="*/ 505462 h 848206"/>
              <a:gd name="connsiteX3" fmla="*/ 569284 w 577361"/>
              <a:gd name="connsiteY3" fmla="*/ 643575 h 848206"/>
              <a:gd name="connsiteX4" fmla="*/ 447840 w 577361"/>
              <a:gd name="connsiteY4" fmla="*/ 831693 h 848206"/>
              <a:gd name="connsiteX5" fmla="*/ 309728 w 577361"/>
              <a:gd name="connsiteY5" fmla="*/ 826931 h 848206"/>
              <a:gd name="connsiteX6" fmla="*/ 243053 w 577361"/>
              <a:gd name="connsiteY6" fmla="*/ 469743 h 848206"/>
              <a:gd name="connsiteX7" fmla="*/ 147803 w 577361"/>
              <a:gd name="connsiteY7" fmla="*/ 276862 h 848206"/>
              <a:gd name="connsiteX8" fmla="*/ 26359 w 577361"/>
              <a:gd name="connsiteY8" fmla="*/ 30005 h 848206"/>
              <a:gd name="connsiteX9" fmla="*/ 327190 w 577361"/>
              <a:gd name="connsiteY9" fmla="*/ 58581 h 848206"/>
              <a:gd name="connsiteX0" fmla="*/ 327190 w 577361"/>
              <a:gd name="connsiteY0" fmla="*/ 58581 h 897716"/>
              <a:gd name="connsiteX1" fmla="*/ 540709 w 577361"/>
              <a:gd name="connsiteY1" fmla="*/ 322106 h 897716"/>
              <a:gd name="connsiteX2" fmla="*/ 574046 w 577361"/>
              <a:gd name="connsiteY2" fmla="*/ 505462 h 897716"/>
              <a:gd name="connsiteX3" fmla="*/ 569284 w 577361"/>
              <a:gd name="connsiteY3" fmla="*/ 643575 h 897716"/>
              <a:gd name="connsiteX4" fmla="*/ 447840 w 577361"/>
              <a:gd name="connsiteY4" fmla="*/ 831693 h 897716"/>
              <a:gd name="connsiteX5" fmla="*/ 309728 w 577361"/>
              <a:gd name="connsiteY5" fmla="*/ 826931 h 897716"/>
              <a:gd name="connsiteX6" fmla="*/ 243053 w 577361"/>
              <a:gd name="connsiteY6" fmla="*/ 469743 h 897716"/>
              <a:gd name="connsiteX7" fmla="*/ 147803 w 577361"/>
              <a:gd name="connsiteY7" fmla="*/ 276862 h 897716"/>
              <a:gd name="connsiteX8" fmla="*/ 26359 w 577361"/>
              <a:gd name="connsiteY8" fmla="*/ 30005 h 897716"/>
              <a:gd name="connsiteX9" fmla="*/ 327190 w 577361"/>
              <a:gd name="connsiteY9" fmla="*/ 58581 h 897716"/>
              <a:gd name="connsiteX0" fmla="*/ 327190 w 577361"/>
              <a:gd name="connsiteY0" fmla="*/ 58581 h 897716"/>
              <a:gd name="connsiteX1" fmla="*/ 540709 w 577361"/>
              <a:gd name="connsiteY1" fmla="*/ 322106 h 897716"/>
              <a:gd name="connsiteX2" fmla="*/ 574046 w 577361"/>
              <a:gd name="connsiteY2" fmla="*/ 505462 h 897716"/>
              <a:gd name="connsiteX3" fmla="*/ 569284 w 577361"/>
              <a:gd name="connsiteY3" fmla="*/ 643575 h 897716"/>
              <a:gd name="connsiteX4" fmla="*/ 447840 w 577361"/>
              <a:gd name="connsiteY4" fmla="*/ 831693 h 897716"/>
              <a:gd name="connsiteX5" fmla="*/ 309728 w 577361"/>
              <a:gd name="connsiteY5" fmla="*/ 826931 h 897716"/>
              <a:gd name="connsiteX6" fmla="*/ 243053 w 577361"/>
              <a:gd name="connsiteY6" fmla="*/ 469743 h 897716"/>
              <a:gd name="connsiteX7" fmla="*/ 147803 w 577361"/>
              <a:gd name="connsiteY7" fmla="*/ 276862 h 897716"/>
              <a:gd name="connsiteX8" fmla="*/ 26359 w 577361"/>
              <a:gd name="connsiteY8" fmla="*/ 30005 h 897716"/>
              <a:gd name="connsiteX9" fmla="*/ 327190 w 577361"/>
              <a:gd name="connsiteY9" fmla="*/ 58581 h 897716"/>
              <a:gd name="connsiteX0" fmla="*/ 327190 w 589844"/>
              <a:gd name="connsiteY0" fmla="*/ 58581 h 897716"/>
              <a:gd name="connsiteX1" fmla="*/ 540709 w 589844"/>
              <a:gd name="connsiteY1" fmla="*/ 322106 h 897716"/>
              <a:gd name="connsiteX2" fmla="*/ 574046 w 589844"/>
              <a:gd name="connsiteY2" fmla="*/ 505462 h 897716"/>
              <a:gd name="connsiteX3" fmla="*/ 569284 w 589844"/>
              <a:gd name="connsiteY3" fmla="*/ 643575 h 897716"/>
              <a:gd name="connsiteX4" fmla="*/ 447840 w 589844"/>
              <a:gd name="connsiteY4" fmla="*/ 831693 h 897716"/>
              <a:gd name="connsiteX5" fmla="*/ 309728 w 589844"/>
              <a:gd name="connsiteY5" fmla="*/ 826931 h 897716"/>
              <a:gd name="connsiteX6" fmla="*/ 243053 w 589844"/>
              <a:gd name="connsiteY6" fmla="*/ 469743 h 897716"/>
              <a:gd name="connsiteX7" fmla="*/ 147803 w 589844"/>
              <a:gd name="connsiteY7" fmla="*/ 276862 h 897716"/>
              <a:gd name="connsiteX8" fmla="*/ 26359 w 589844"/>
              <a:gd name="connsiteY8" fmla="*/ 30005 h 897716"/>
              <a:gd name="connsiteX9" fmla="*/ 327190 w 589844"/>
              <a:gd name="connsiteY9" fmla="*/ 58581 h 897716"/>
              <a:gd name="connsiteX0" fmla="*/ 327190 w 583720"/>
              <a:gd name="connsiteY0" fmla="*/ 58581 h 897716"/>
              <a:gd name="connsiteX1" fmla="*/ 540709 w 583720"/>
              <a:gd name="connsiteY1" fmla="*/ 322106 h 897716"/>
              <a:gd name="connsiteX2" fmla="*/ 574046 w 583720"/>
              <a:gd name="connsiteY2" fmla="*/ 505462 h 897716"/>
              <a:gd name="connsiteX3" fmla="*/ 569284 w 583720"/>
              <a:gd name="connsiteY3" fmla="*/ 643575 h 897716"/>
              <a:gd name="connsiteX4" fmla="*/ 447840 w 583720"/>
              <a:gd name="connsiteY4" fmla="*/ 831693 h 897716"/>
              <a:gd name="connsiteX5" fmla="*/ 309728 w 583720"/>
              <a:gd name="connsiteY5" fmla="*/ 826931 h 897716"/>
              <a:gd name="connsiteX6" fmla="*/ 243053 w 583720"/>
              <a:gd name="connsiteY6" fmla="*/ 469743 h 897716"/>
              <a:gd name="connsiteX7" fmla="*/ 147803 w 583720"/>
              <a:gd name="connsiteY7" fmla="*/ 276862 h 897716"/>
              <a:gd name="connsiteX8" fmla="*/ 26359 w 583720"/>
              <a:gd name="connsiteY8" fmla="*/ 30005 h 897716"/>
              <a:gd name="connsiteX9" fmla="*/ 327190 w 583720"/>
              <a:gd name="connsiteY9" fmla="*/ 58581 h 897716"/>
              <a:gd name="connsiteX0" fmla="*/ 327190 w 583720"/>
              <a:gd name="connsiteY0" fmla="*/ 58581 h 897716"/>
              <a:gd name="connsiteX1" fmla="*/ 540709 w 583720"/>
              <a:gd name="connsiteY1" fmla="*/ 322106 h 897716"/>
              <a:gd name="connsiteX2" fmla="*/ 574046 w 583720"/>
              <a:gd name="connsiteY2" fmla="*/ 505462 h 897716"/>
              <a:gd name="connsiteX3" fmla="*/ 569284 w 583720"/>
              <a:gd name="connsiteY3" fmla="*/ 643575 h 897716"/>
              <a:gd name="connsiteX4" fmla="*/ 447840 w 583720"/>
              <a:gd name="connsiteY4" fmla="*/ 831693 h 897716"/>
              <a:gd name="connsiteX5" fmla="*/ 309728 w 583720"/>
              <a:gd name="connsiteY5" fmla="*/ 826931 h 897716"/>
              <a:gd name="connsiteX6" fmla="*/ 243053 w 583720"/>
              <a:gd name="connsiteY6" fmla="*/ 469743 h 897716"/>
              <a:gd name="connsiteX7" fmla="*/ 147803 w 583720"/>
              <a:gd name="connsiteY7" fmla="*/ 276862 h 897716"/>
              <a:gd name="connsiteX8" fmla="*/ 26359 w 583720"/>
              <a:gd name="connsiteY8" fmla="*/ 30005 h 897716"/>
              <a:gd name="connsiteX9" fmla="*/ 327190 w 583720"/>
              <a:gd name="connsiteY9" fmla="*/ 58581 h 897716"/>
              <a:gd name="connsiteX0" fmla="*/ 327190 w 583720"/>
              <a:gd name="connsiteY0" fmla="*/ 58581 h 897716"/>
              <a:gd name="connsiteX1" fmla="*/ 540709 w 583720"/>
              <a:gd name="connsiteY1" fmla="*/ 322106 h 897716"/>
              <a:gd name="connsiteX2" fmla="*/ 574046 w 583720"/>
              <a:gd name="connsiteY2" fmla="*/ 505462 h 897716"/>
              <a:gd name="connsiteX3" fmla="*/ 569284 w 583720"/>
              <a:gd name="connsiteY3" fmla="*/ 643575 h 897716"/>
              <a:gd name="connsiteX4" fmla="*/ 447840 w 583720"/>
              <a:gd name="connsiteY4" fmla="*/ 831693 h 897716"/>
              <a:gd name="connsiteX5" fmla="*/ 309728 w 583720"/>
              <a:gd name="connsiteY5" fmla="*/ 826931 h 897716"/>
              <a:gd name="connsiteX6" fmla="*/ 243053 w 583720"/>
              <a:gd name="connsiteY6" fmla="*/ 469743 h 897716"/>
              <a:gd name="connsiteX7" fmla="*/ 147803 w 583720"/>
              <a:gd name="connsiteY7" fmla="*/ 276862 h 897716"/>
              <a:gd name="connsiteX8" fmla="*/ 26359 w 583720"/>
              <a:gd name="connsiteY8" fmla="*/ 30005 h 897716"/>
              <a:gd name="connsiteX9" fmla="*/ 327190 w 583720"/>
              <a:gd name="connsiteY9" fmla="*/ 58581 h 897716"/>
              <a:gd name="connsiteX0" fmla="*/ 321586 w 578116"/>
              <a:gd name="connsiteY0" fmla="*/ 58581 h 897716"/>
              <a:gd name="connsiteX1" fmla="*/ 535105 w 578116"/>
              <a:gd name="connsiteY1" fmla="*/ 322106 h 897716"/>
              <a:gd name="connsiteX2" fmla="*/ 568442 w 578116"/>
              <a:gd name="connsiteY2" fmla="*/ 505462 h 897716"/>
              <a:gd name="connsiteX3" fmla="*/ 563680 w 578116"/>
              <a:gd name="connsiteY3" fmla="*/ 643575 h 897716"/>
              <a:gd name="connsiteX4" fmla="*/ 442236 w 578116"/>
              <a:gd name="connsiteY4" fmla="*/ 831693 h 897716"/>
              <a:gd name="connsiteX5" fmla="*/ 304124 w 578116"/>
              <a:gd name="connsiteY5" fmla="*/ 826931 h 897716"/>
              <a:gd name="connsiteX6" fmla="*/ 237449 w 578116"/>
              <a:gd name="connsiteY6" fmla="*/ 469743 h 897716"/>
              <a:gd name="connsiteX7" fmla="*/ 142199 w 578116"/>
              <a:gd name="connsiteY7" fmla="*/ 276862 h 897716"/>
              <a:gd name="connsiteX8" fmla="*/ 20755 w 578116"/>
              <a:gd name="connsiteY8" fmla="*/ 30005 h 897716"/>
              <a:gd name="connsiteX9" fmla="*/ 321586 w 578116"/>
              <a:gd name="connsiteY9" fmla="*/ 58581 h 897716"/>
              <a:gd name="connsiteX0" fmla="*/ 307110 w 563640"/>
              <a:gd name="connsiteY0" fmla="*/ 48942 h 888077"/>
              <a:gd name="connsiteX1" fmla="*/ 520629 w 563640"/>
              <a:gd name="connsiteY1" fmla="*/ 312467 h 888077"/>
              <a:gd name="connsiteX2" fmla="*/ 553966 w 563640"/>
              <a:gd name="connsiteY2" fmla="*/ 495823 h 888077"/>
              <a:gd name="connsiteX3" fmla="*/ 549204 w 563640"/>
              <a:gd name="connsiteY3" fmla="*/ 633936 h 888077"/>
              <a:gd name="connsiteX4" fmla="*/ 427760 w 563640"/>
              <a:gd name="connsiteY4" fmla="*/ 822054 h 888077"/>
              <a:gd name="connsiteX5" fmla="*/ 289648 w 563640"/>
              <a:gd name="connsiteY5" fmla="*/ 817292 h 888077"/>
              <a:gd name="connsiteX6" fmla="*/ 222973 w 563640"/>
              <a:gd name="connsiteY6" fmla="*/ 460104 h 888077"/>
              <a:gd name="connsiteX7" fmla="*/ 124548 w 563640"/>
              <a:gd name="connsiteY7" fmla="*/ 275160 h 888077"/>
              <a:gd name="connsiteX8" fmla="*/ 6279 w 563640"/>
              <a:gd name="connsiteY8" fmla="*/ 20366 h 888077"/>
              <a:gd name="connsiteX9" fmla="*/ 307110 w 563640"/>
              <a:gd name="connsiteY9" fmla="*/ 48942 h 888077"/>
              <a:gd name="connsiteX0" fmla="*/ 326443 w 582973"/>
              <a:gd name="connsiteY0" fmla="*/ 62270 h 901405"/>
              <a:gd name="connsiteX1" fmla="*/ 539962 w 582973"/>
              <a:gd name="connsiteY1" fmla="*/ 325795 h 901405"/>
              <a:gd name="connsiteX2" fmla="*/ 573299 w 582973"/>
              <a:gd name="connsiteY2" fmla="*/ 509151 h 901405"/>
              <a:gd name="connsiteX3" fmla="*/ 568537 w 582973"/>
              <a:gd name="connsiteY3" fmla="*/ 647264 h 901405"/>
              <a:gd name="connsiteX4" fmla="*/ 447093 w 582973"/>
              <a:gd name="connsiteY4" fmla="*/ 835382 h 901405"/>
              <a:gd name="connsiteX5" fmla="*/ 308981 w 582973"/>
              <a:gd name="connsiteY5" fmla="*/ 830620 h 901405"/>
              <a:gd name="connsiteX6" fmla="*/ 242306 w 582973"/>
              <a:gd name="connsiteY6" fmla="*/ 473432 h 901405"/>
              <a:gd name="connsiteX7" fmla="*/ 143881 w 582973"/>
              <a:gd name="connsiteY7" fmla="*/ 288488 h 901405"/>
              <a:gd name="connsiteX8" fmla="*/ 25612 w 582973"/>
              <a:gd name="connsiteY8" fmla="*/ 33694 h 901405"/>
              <a:gd name="connsiteX9" fmla="*/ 326443 w 582973"/>
              <a:gd name="connsiteY9" fmla="*/ 62270 h 901405"/>
              <a:gd name="connsiteX0" fmla="*/ 325919 w 582449"/>
              <a:gd name="connsiteY0" fmla="*/ 62270 h 901405"/>
              <a:gd name="connsiteX1" fmla="*/ 539438 w 582449"/>
              <a:gd name="connsiteY1" fmla="*/ 325795 h 901405"/>
              <a:gd name="connsiteX2" fmla="*/ 572775 w 582449"/>
              <a:gd name="connsiteY2" fmla="*/ 509151 h 901405"/>
              <a:gd name="connsiteX3" fmla="*/ 568013 w 582449"/>
              <a:gd name="connsiteY3" fmla="*/ 647264 h 901405"/>
              <a:gd name="connsiteX4" fmla="*/ 446569 w 582449"/>
              <a:gd name="connsiteY4" fmla="*/ 835382 h 901405"/>
              <a:gd name="connsiteX5" fmla="*/ 308457 w 582449"/>
              <a:gd name="connsiteY5" fmla="*/ 830620 h 901405"/>
              <a:gd name="connsiteX6" fmla="*/ 241782 w 582449"/>
              <a:gd name="connsiteY6" fmla="*/ 473432 h 901405"/>
              <a:gd name="connsiteX7" fmla="*/ 143357 w 582449"/>
              <a:gd name="connsiteY7" fmla="*/ 288488 h 901405"/>
              <a:gd name="connsiteX8" fmla="*/ 25088 w 582449"/>
              <a:gd name="connsiteY8" fmla="*/ 33694 h 901405"/>
              <a:gd name="connsiteX9" fmla="*/ 325919 w 582449"/>
              <a:gd name="connsiteY9" fmla="*/ 62270 h 901405"/>
              <a:gd name="connsiteX0" fmla="*/ 324029 w 580559"/>
              <a:gd name="connsiteY0" fmla="*/ 62270 h 860532"/>
              <a:gd name="connsiteX1" fmla="*/ 537548 w 580559"/>
              <a:gd name="connsiteY1" fmla="*/ 325795 h 860532"/>
              <a:gd name="connsiteX2" fmla="*/ 570885 w 580559"/>
              <a:gd name="connsiteY2" fmla="*/ 509151 h 860532"/>
              <a:gd name="connsiteX3" fmla="*/ 566123 w 580559"/>
              <a:gd name="connsiteY3" fmla="*/ 647264 h 860532"/>
              <a:gd name="connsiteX4" fmla="*/ 444679 w 580559"/>
              <a:gd name="connsiteY4" fmla="*/ 835382 h 860532"/>
              <a:gd name="connsiteX5" fmla="*/ 306567 w 580559"/>
              <a:gd name="connsiteY5" fmla="*/ 830620 h 860532"/>
              <a:gd name="connsiteX6" fmla="*/ 254180 w 580559"/>
              <a:gd name="connsiteY6" fmla="*/ 546457 h 860532"/>
              <a:gd name="connsiteX7" fmla="*/ 141467 w 580559"/>
              <a:gd name="connsiteY7" fmla="*/ 288488 h 860532"/>
              <a:gd name="connsiteX8" fmla="*/ 23198 w 580559"/>
              <a:gd name="connsiteY8" fmla="*/ 33694 h 860532"/>
              <a:gd name="connsiteX9" fmla="*/ 324029 w 580559"/>
              <a:gd name="connsiteY9" fmla="*/ 62270 h 860532"/>
              <a:gd name="connsiteX0" fmla="*/ 324029 w 580559"/>
              <a:gd name="connsiteY0" fmla="*/ 62270 h 860532"/>
              <a:gd name="connsiteX1" fmla="*/ 537548 w 580559"/>
              <a:gd name="connsiteY1" fmla="*/ 325795 h 860532"/>
              <a:gd name="connsiteX2" fmla="*/ 570885 w 580559"/>
              <a:gd name="connsiteY2" fmla="*/ 509151 h 860532"/>
              <a:gd name="connsiteX3" fmla="*/ 566123 w 580559"/>
              <a:gd name="connsiteY3" fmla="*/ 647264 h 860532"/>
              <a:gd name="connsiteX4" fmla="*/ 444679 w 580559"/>
              <a:gd name="connsiteY4" fmla="*/ 835382 h 860532"/>
              <a:gd name="connsiteX5" fmla="*/ 306567 w 580559"/>
              <a:gd name="connsiteY5" fmla="*/ 830620 h 860532"/>
              <a:gd name="connsiteX6" fmla="*/ 254180 w 580559"/>
              <a:gd name="connsiteY6" fmla="*/ 546457 h 860532"/>
              <a:gd name="connsiteX7" fmla="*/ 141467 w 580559"/>
              <a:gd name="connsiteY7" fmla="*/ 288488 h 860532"/>
              <a:gd name="connsiteX8" fmla="*/ 23198 w 580559"/>
              <a:gd name="connsiteY8" fmla="*/ 33694 h 860532"/>
              <a:gd name="connsiteX9" fmla="*/ 324029 w 580559"/>
              <a:gd name="connsiteY9" fmla="*/ 62270 h 860532"/>
              <a:gd name="connsiteX0" fmla="*/ 324029 w 566123"/>
              <a:gd name="connsiteY0" fmla="*/ 62270 h 860532"/>
              <a:gd name="connsiteX1" fmla="*/ 537548 w 566123"/>
              <a:gd name="connsiteY1" fmla="*/ 325795 h 860532"/>
              <a:gd name="connsiteX2" fmla="*/ 566123 w 566123"/>
              <a:gd name="connsiteY2" fmla="*/ 647264 h 860532"/>
              <a:gd name="connsiteX3" fmla="*/ 444679 w 566123"/>
              <a:gd name="connsiteY3" fmla="*/ 835382 h 860532"/>
              <a:gd name="connsiteX4" fmla="*/ 306567 w 566123"/>
              <a:gd name="connsiteY4" fmla="*/ 830620 h 860532"/>
              <a:gd name="connsiteX5" fmla="*/ 254180 w 566123"/>
              <a:gd name="connsiteY5" fmla="*/ 546457 h 860532"/>
              <a:gd name="connsiteX6" fmla="*/ 141467 w 566123"/>
              <a:gd name="connsiteY6" fmla="*/ 288488 h 860532"/>
              <a:gd name="connsiteX7" fmla="*/ 23198 w 566123"/>
              <a:gd name="connsiteY7" fmla="*/ 33694 h 860532"/>
              <a:gd name="connsiteX8" fmla="*/ 324029 w 566123"/>
              <a:gd name="connsiteY8" fmla="*/ 62270 h 860532"/>
              <a:gd name="connsiteX0" fmla="*/ 324029 w 566840"/>
              <a:gd name="connsiteY0" fmla="*/ 62270 h 860532"/>
              <a:gd name="connsiteX1" fmla="*/ 537548 w 566840"/>
              <a:gd name="connsiteY1" fmla="*/ 325795 h 860532"/>
              <a:gd name="connsiteX2" fmla="*/ 566123 w 566840"/>
              <a:gd name="connsiteY2" fmla="*/ 647264 h 860532"/>
              <a:gd name="connsiteX3" fmla="*/ 444679 w 566840"/>
              <a:gd name="connsiteY3" fmla="*/ 835382 h 860532"/>
              <a:gd name="connsiteX4" fmla="*/ 306567 w 566840"/>
              <a:gd name="connsiteY4" fmla="*/ 830620 h 860532"/>
              <a:gd name="connsiteX5" fmla="*/ 254180 w 566840"/>
              <a:gd name="connsiteY5" fmla="*/ 546457 h 860532"/>
              <a:gd name="connsiteX6" fmla="*/ 141467 w 566840"/>
              <a:gd name="connsiteY6" fmla="*/ 288488 h 860532"/>
              <a:gd name="connsiteX7" fmla="*/ 23198 w 566840"/>
              <a:gd name="connsiteY7" fmla="*/ 33694 h 860532"/>
              <a:gd name="connsiteX8" fmla="*/ 324029 w 566840"/>
              <a:gd name="connsiteY8" fmla="*/ 62270 h 860532"/>
              <a:gd name="connsiteX0" fmla="*/ 324029 w 574498"/>
              <a:gd name="connsiteY0" fmla="*/ 62270 h 860532"/>
              <a:gd name="connsiteX1" fmla="*/ 537548 w 574498"/>
              <a:gd name="connsiteY1" fmla="*/ 325795 h 860532"/>
              <a:gd name="connsiteX2" fmla="*/ 566123 w 574498"/>
              <a:gd name="connsiteY2" fmla="*/ 647264 h 860532"/>
              <a:gd name="connsiteX3" fmla="*/ 444679 w 574498"/>
              <a:gd name="connsiteY3" fmla="*/ 835382 h 860532"/>
              <a:gd name="connsiteX4" fmla="*/ 306567 w 574498"/>
              <a:gd name="connsiteY4" fmla="*/ 830620 h 860532"/>
              <a:gd name="connsiteX5" fmla="*/ 254180 w 574498"/>
              <a:gd name="connsiteY5" fmla="*/ 546457 h 860532"/>
              <a:gd name="connsiteX6" fmla="*/ 141467 w 574498"/>
              <a:gd name="connsiteY6" fmla="*/ 288488 h 860532"/>
              <a:gd name="connsiteX7" fmla="*/ 23198 w 574498"/>
              <a:gd name="connsiteY7" fmla="*/ 33694 h 860532"/>
              <a:gd name="connsiteX8" fmla="*/ 324029 w 574498"/>
              <a:gd name="connsiteY8" fmla="*/ 62270 h 860532"/>
              <a:gd name="connsiteX0" fmla="*/ 324029 w 574498"/>
              <a:gd name="connsiteY0" fmla="*/ 63464 h 861726"/>
              <a:gd name="connsiteX1" fmla="*/ 537548 w 574498"/>
              <a:gd name="connsiteY1" fmla="*/ 326989 h 861726"/>
              <a:gd name="connsiteX2" fmla="*/ 566123 w 574498"/>
              <a:gd name="connsiteY2" fmla="*/ 648458 h 861726"/>
              <a:gd name="connsiteX3" fmla="*/ 444679 w 574498"/>
              <a:gd name="connsiteY3" fmla="*/ 836576 h 861726"/>
              <a:gd name="connsiteX4" fmla="*/ 306567 w 574498"/>
              <a:gd name="connsiteY4" fmla="*/ 831814 h 861726"/>
              <a:gd name="connsiteX5" fmla="*/ 254180 w 574498"/>
              <a:gd name="connsiteY5" fmla="*/ 547651 h 861726"/>
              <a:gd name="connsiteX6" fmla="*/ 141467 w 574498"/>
              <a:gd name="connsiteY6" fmla="*/ 289682 h 861726"/>
              <a:gd name="connsiteX7" fmla="*/ 23198 w 574498"/>
              <a:gd name="connsiteY7" fmla="*/ 34888 h 861726"/>
              <a:gd name="connsiteX8" fmla="*/ 324029 w 574498"/>
              <a:gd name="connsiteY8" fmla="*/ 63464 h 861726"/>
              <a:gd name="connsiteX0" fmla="*/ 324029 w 574498"/>
              <a:gd name="connsiteY0" fmla="*/ 63464 h 870502"/>
              <a:gd name="connsiteX1" fmla="*/ 537548 w 574498"/>
              <a:gd name="connsiteY1" fmla="*/ 326989 h 870502"/>
              <a:gd name="connsiteX2" fmla="*/ 566123 w 574498"/>
              <a:gd name="connsiteY2" fmla="*/ 648458 h 870502"/>
              <a:gd name="connsiteX3" fmla="*/ 444679 w 574498"/>
              <a:gd name="connsiteY3" fmla="*/ 836576 h 870502"/>
              <a:gd name="connsiteX4" fmla="*/ 306567 w 574498"/>
              <a:gd name="connsiteY4" fmla="*/ 831814 h 870502"/>
              <a:gd name="connsiteX5" fmla="*/ 254180 w 574498"/>
              <a:gd name="connsiteY5" fmla="*/ 547651 h 870502"/>
              <a:gd name="connsiteX6" fmla="*/ 141467 w 574498"/>
              <a:gd name="connsiteY6" fmla="*/ 289682 h 870502"/>
              <a:gd name="connsiteX7" fmla="*/ 23198 w 574498"/>
              <a:gd name="connsiteY7" fmla="*/ 34888 h 870502"/>
              <a:gd name="connsiteX8" fmla="*/ 324029 w 574498"/>
              <a:gd name="connsiteY8" fmla="*/ 63464 h 870502"/>
              <a:gd name="connsiteX0" fmla="*/ 324029 w 574498"/>
              <a:gd name="connsiteY0" fmla="*/ 63464 h 871069"/>
              <a:gd name="connsiteX1" fmla="*/ 537548 w 574498"/>
              <a:gd name="connsiteY1" fmla="*/ 326989 h 871069"/>
              <a:gd name="connsiteX2" fmla="*/ 566123 w 574498"/>
              <a:gd name="connsiteY2" fmla="*/ 648458 h 871069"/>
              <a:gd name="connsiteX3" fmla="*/ 444679 w 574498"/>
              <a:gd name="connsiteY3" fmla="*/ 836576 h 871069"/>
              <a:gd name="connsiteX4" fmla="*/ 306567 w 574498"/>
              <a:gd name="connsiteY4" fmla="*/ 831814 h 871069"/>
              <a:gd name="connsiteX5" fmla="*/ 254180 w 574498"/>
              <a:gd name="connsiteY5" fmla="*/ 547651 h 871069"/>
              <a:gd name="connsiteX6" fmla="*/ 141467 w 574498"/>
              <a:gd name="connsiteY6" fmla="*/ 289682 h 871069"/>
              <a:gd name="connsiteX7" fmla="*/ 23198 w 574498"/>
              <a:gd name="connsiteY7" fmla="*/ 34888 h 871069"/>
              <a:gd name="connsiteX8" fmla="*/ 324029 w 574498"/>
              <a:gd name="connsiteY8" fmla="*/ 63464 h 871069"/>
              <a:gd name="connsiteX0" fmla="*/ 325123 w 575592"/>
              <a:gd name="connsiteY0" fmla="*/ 63464 h 871069"/>
              <a:gd name="connsiteX1" fmla="*/ 538642 w 575592"/>
              <a:gd name="connsiteY1" fmla="*/ 326989 h 871069"/>
              <a:gd name="connsiteX2" fmla="*/ 567217 w 575592"/>
              <a:gd name="connsiteY2" fmla="*/ 648458 h 871069"/>
              <a:gd name="connsiteX3" fmla="*/ 445773 w 575592"/>
              <a:gd name="connsiteY3" fmla="*/ 836576 h 871069"/>
              <a:gd name="connsiteX4" fmla="*/ 307661 w 575592"/>
              <a:gd name="connsiteY4" fmla="*/ 831814 h 871069"/>
              <a:gd name="connsiteX5" fmla="*/ 255274 w 575592"/>
              <a:gd name="connsiteY5" fmla="*/ 547651 h 871069"/>
              <a:gd name="connsiteX6" fmla="*/ 142561 w 575592"/>
              <a:gd name="connsiteY6" fmla="*/ 289682 h 871069"/>
              <a:gd name="connsiteX7" fmla="*/ 24292 w 575592"/>
              <a:gd name="connsiteY7" fmla="*/ 34888 h 871069"/>
              <a:gd name="connsiteX8" fmla="*/ 325123 w 575592"/>
              <a:gd name="connsiteY8" fmla="*/ 63464 h 871069"/>
              <a:gd name="connsiteX0" fmla="*/ 329515 w 579984"/>
              <a:gd name="connsiteY0" fmla="*/ 63464 h 871069"/>
              <a:gd name="connsiteX1" fmla="*/ 543034 w 579984"/>
              <a:gd name="connsiteY1" fmla="*/ 326989 h 871069"/>
              <a:gd name="connsiteX2" fmla="*/ 571609 w 579984"/>
              <a:gd name="connsiteY2" fmla="*/ 648458 h 871069"/>
              <a:gd name="connsiteX3" fmla="*/ 450165 w 579984"/>
              <a:gd name="connsiteY3" fmla="*/ 836576 h 871069"/>
              <a:gd name="connsiteX4" fmla="*/ 312053 w 579984"/>
              <a:gd name="connsiteY4" fmla="*/ 831814 h 871069"/>
              <a:gd name="connsiteX5" fmla="*/ 259666 w 579984"/>
              <a:gd name="connsiteY5" fmla="*/ 547651 h 871069"/>
              <a:gd name="connsiteX6" fmla="*/ 146953 w 579984"/>
              <a:gd name="connsiteY6" fmla="*/ 289682 h 871069"/>
              <a:gd name="connsiteX7" fmla="*/ 28684 w 579984"/>
              <a:gd name="connsiteY7" fmla="*/ 34888 h 871069"/>
              <a:gd name="connsiteX8" fmla="*/ 329515 w 579984"/>
              <a:gd name="connsiteY8" fmla="*/ 63464 h 871069"/>
              <a:gd name="connsiteX0" fmla="*/ 329515 w 579984"/>
              <a:gd name="connsiteY0" fmla="*/ 63464 h 871069"/>
              <a:gd name="connsiteX1" fmla="*/ 543034 w 579984"/>
              <a:gd name="connsiteY1" fmla="*/ 326989 h 871069"/>
              <a:gd name="connsiteX2" fmla="*/ 571609 w 579984"/>
              <a:gd name="connsiteY2" fmla="*/ 648458 h 871069"/>
              <a:gd name="connsiteX3" fmla="*/ 450165 w 579984"/>
              <a:gd name="connsiteY3" fmla="*/ 836576 h 871069"/>
              <a:gd name="connsiteX4" fmla="*/ 312053 w 579984"/>
              <a:gd name="connsiteY4" fmla="*/ 831814 h 871069"/>
              <a:gd name="connsiteX5" fmla="*/ 259666 w 579984"/>
              <a:gd name="connsiteY5" fmla="*/ 547651 h 871069"/>
              <a:gd name="connsiteX6" fmla="*/ 146953 w 579984"/>
              <a:gd name="connsiteY6" fmla="*/ 289682 h 871069"/>
              <a:gd name="connsiteX7" fmla="*/ 28684 w 579984"/>
              <a:gd name="connsiteY7" fmla="*/ 34888 h 871069"/>
              <a:gd name="connsiteX8" fmla="*/ 329515 w 579984"/>
              <a:gd name="connsiteY8" fmla="*/ 63464 h 871069"/>
              <a:gd name="connsiteX0" fmla="*/ 329515 w 579984"/>
              <a:gd name="connsiteY0" fmla="*/ 63464 h 880120"/>
              <a:gd name="connsiteX1" fmla="*/ 543034 w 579984"/>
              <a:gd name="connsiteY1" fmla="*/ 326989 h 880120"/>
              <a:gd name="connsiteX2" fmla="*/ 571609 w 579984"/>
              <a:gd name="connsiteY2" fmla="*/ 648458 h 880120"/>
              <a:gd name="connsiteX3" fmla="*/ 450165 w 579984"/>
              <a:gd name="connsiteY3" fmla="*/ 836576 h 880120"/>
              <a:gd name="connsiteX4" fmla="*/ 312053 w 579984"/>
              <a:gd name="connsiteY4" fmla="*/ 831814 h 880120"/>
              <a:gd name="connsiteX5" fmla="*/ 259666 w 579984"/>
              <a:gd name="connsiteY5" fmla="*/ 547651 h 880120"/>
              <a:gd name="connsiteX6" fmla="*/ 146953 w 579984"/>
              <a:gd name="connsiteY6" fmla="*/ 289682 h 880120"/>
              <a:gd name="connsiteX7" fmla="*/ 28684 w 579984"/>
              <a:gd name="connsiteY7" fmla="*/ 34888 h 880120"/>
              <a:gd name="connsiteX8" fmla="*/ 329515 w 579984"/>
              <a:gd name="connsiteY8" fmla="*/ 63464 h 880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9984" h="880120">
                <a:moveTo>
                  <a:pt x="329515" y="63464"/>
                </a:moveTo>
                <a:cubicBezTo>
                  <a:pt x="415240" y="116911"/>
                  <a:pt x="531922" y="265870"/>
                  <a:pt x="543034" y="326989"/>
                </a:cubicBezTo>
                <a:cubicBezTo>
                  <a:pt x="552559" y="434145"/>
                  <a:pt x="598597" y="530190"/>
                  <a:pt x="571609" y="648458"/>
                </a:cubicBezTo>
                <a:cubicBezTo>
                  <a:pt x="544621" y="766726"/>
                  <a:pt x="516046" y="788157"/>
                  <a:pt x="450165" y="836576"/>
                </a:cubicBezTo>
                <a:cubicBezTo>
                  <a:pt x="384284" y="884995"/>
                  <a:pt x="340628" y="905368"/>
                  <a:pt x="312053" y="831814"/>
                </a:cubicBezTo>
                <a:cubicBezTo>
                  <a:pt x="283478" y="758260"/>
                  <a:pt x="293533" y="660231"/>
                  <a:pt x="259666" y="547651"/>
                </a:cubicBezTo>
                <a:cubicBezTo>
                  <a:pt x="225799" y="435071"/>
                  <a:pt x="196562" y="368792"/>
                  <a:pt x="146953" y="289682"/>
                </a:cubicBezTo>
                <a:cubicBezTo>
                  <a:pt x="97344" y="210572"/>
                  <a:pt x="-65242" y="102753"/>
                  <a:pt x="28684" y="34888"/>
                </a:cubicBezTo>
                <a:cubicBezTo>
                  <a:pt x="122610" y="-32977"/>
                  <a:pt x="243790" y="10017"/>
                  <a:pt x="329515" y="63464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2">
                  <a:lumMod val="40000"/>
                  <a:lumOff val="60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3500000" scaled="1"/>
            <a:tileRect/>
          </a:gradFill>
          <a:ln w="31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#colon models(UBERON:0001155)">
            <a:extLst>
              <a:ext uri="{FF2B5EF4-FFF2-40B4-BE49-F238E27FC236}">
                <a16:creationId xmlns:a16="http://schemas.microsoft.com/office/drawing/2014/main" id="{7D45E474-9245-554F-A7FB-10D19E3955CB}"/>
              </a:ext>
            </a:extLst>
          </p:cNvPr>
          <p:cNvSpPr/>
          <p:nvPr/>
        </p:nvSpPr>
        <p:spPr>
          <a:xfrm>
            <a:off x="5447521" y="2221956"/>
            <a:ext cx="1064513" cy="1236749"/>
          </a:xfrm>
          <a:custGeom>
            <a:avLst/>
            <a:gdLst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7436 w 1069786"/>
              <a:gd name="connsiteY9" fmla="*/ 15793 h 1258940"/>
              <a:gd name="connsiteX10" fmla="*/ 902103 w 1069786"/>
              <a:gd name="connsiteY10" fmla="*/ 268965 h 1258940"/>
              <a:gd name="connsiteX11" fmla="*/ 785941 w 1069786"/>
              <a:gd name="connsiteY11" fmla="*/ 435762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7436 w 1069786"/>
              <a:gd name="connsiteY9" fmla="*/ 15793 h 1258940"/>
              <a:gd name="connsiteX10" fmla="*/ 902103 w 1069786"/>
              <a:gd name="connsiteY10" fmla="*/ 268965 h 1258940"/>
              <a:gd name="connsiteX11" fmla="*/ 785941 w 1069786"/>
              <a:gd name="connsiteY11" fmla="*/ 435762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26961 w 1069786"/>
              <a:gd name="connsiteY9" fmla="*/ 20556 h 1258940"/>
              <a:gd name="connsiteX10" fmla="*/ 902103 w 1069786"/>
              <a:gd name="connsiteY10" fmla="*/ 268965 h 1258940"/>
              <a:gd name="connsiteX11" fmla="*/ 785941 w 1069786"/>
              <a:gd name="connsiteY11" fmla="*/ 435762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26961 w 1069786"/>
              <a:gd name="connsiteY9" fmla="*/ 20556 h 1258940"/>
              <a:gd name="connsiteX10" fmla="*/ 902103 w 1069786"/>
              <a:gd name="connsiteY10" fmla="*/ 268965 h 1258940"/>
              <a:gd name="connsiteX11" fmla="*/ 785941 w 1069786"/>
              <a:gd name="connsiteY11" fmla="*/ 435762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68965 h 1258940"/>
              <a:gd name="connsiteX11" fmla="*/ 785941 w 1069786"/>
              <a:gd name="connsiteY11" fmla="*/ 435762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68965 h 1258940"/>
              <a:gd name="connsiteX11" fmla="*/ 785941 w 1069786"/>
              <a:gd name="connsiteY11" fmla="*/ 435762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68965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9800 w 1069786"/>
              <a:gd name="connsiteY13" fmla="*/ 962956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7419 w 1069786"/>
              <a:gd name="connsiteY13" fmla="*/ 971291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7419 w 1069786"/>
              <a:gd name="connsiteY13" fmla="*/ 971291 h 1258940"/>
              <a:gd name="connsiteX14" fmla="*/ 601274 w 1069786"/>
              <a:gd name="connsiteY14" fmla="*/ 843816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7419 w 1069786"/>
              <a:gd name="connsiteY13" fmla="*/ 971291 h 1258940"/>
              <a:gd name="connsiteX14" fmla="*/ 584605 w 1069786"/>
              <a:gd name="connsiteY14" fmla="*/ 831910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9565 w 1069786"/>
              <a:gd name="connsiteY12" fmla="*/ 727655 h 1258940"/>
              <a:gd name="connsiteX13" fmla="*/ 387419 w 1069786"/>
              <a:gd name="connsiteY13" fmla="*/ 971291 h 1258940"/>
              <a:gd name="connsiteX14" fmla="*/ 584605 w 1069786"/>
              <a:gd name="connsiteY14" fmla="*/ 831910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82896 w 1069786"/>
              <a:gd name="connsiteY12" fmla="*/ 713368 h 1258940"/>
              <a:gd name="connsiteX13" fmla="*/ 387419 w 1069786"/>
              <a:gd name="connsiteY13" fmla="*/ 971291 h 1258940"/>
              <a:gd name="connsiteX14" fmla="*/ 584605 w 1069786"/>
              <a:gd name="connsiteY14" fmla="*/ 831910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2421 w 1069786"/>
              <a:gd name="connsiteY12" fmla="*/ 720512 h 1258940"/>
              <a:gd name="connsiteX13" fmla="*/ 387419 w 1069786"/>
              <a:gd name="connsiteY13" fmla="*/ 971291 h 1258940"/>
              <a:gd name="connsiteX14" fmla="*/ 584605 w 1069786"/>
              <a:gd name="connsiteY14" fmla="*/ 831910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2421 w 1069786"/>
              <a:gd name="connsiteY12" fmla="*/ 720512 h 1258940"/>
              <a:gd name="connsiteX13" fmla="*/ 387419 w 1069786"/>
              <a:gd name="connsiteY13" fmla="*/ 971291 h 1258940"/>
              <a:gd name="connsiteX14" fmla="*/ 567936 w 1069786"/>
              <a:gd name="connsiteY14" fmla="*/ 829529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2421 w 1069786"/>
              <a:gd name="connsiteY12" fmla="*/ 720512 h 1258940"/>
              <a:gd name="connsiteX13" fmla="*/ 387419 w 1069786"/>
              <a:gd name="connsiteY13" fmla="*/ 971291 h 1258940"/>
              <a:gd name="connsiteX14" fmla="*/ 567936 w 1069786"/>
              <a:gd name="connsiteY14" fmla="*/ 829529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786"/>
              <a:gd name="connsiteY0" fmla="*/ 352363 h 1258940"/>
              <a:gd name="connsiteX1" fmla="*/ 11531 w 1069786"/>
              <a:gd name="connsiteY1" fmla="*/ 313643 h 1258940"/>
              <a:gd name="connsiteX2" fmla="*/ 53230 w 1069786"/>
              <a:gd name="connsiteY2" fmla="*/ 45578 h 1258940"/>
              <a:gd name="connsiteX3" fmla="*/ 273639 w 1069786"/>
              <a:gd name="connsiteY3" fmla="*/ 30685 h 1258940"/>
              <a:gd name="connsiteX4" fmla="*/ 443413 w 1069786"/>
              <a:gd name="connsiteY4" fmla="*/ 355342 h 1258940"/>
              <a:gd name="connsiteX5" fmla="*/ 193219 w 1069786"/>
              <a:gd name="connsiteY5" fmla="*/ 644257 h 1258940"/>
              <a:gd name="connsiteX6" fmla="*/ 190241 w 1069786"/>
              <a:gd name="connsiteY6" fmla="*/ 796160 h 1258940"/>
              <a:gd name="connsiteX7" fmla="*/ 288531 w 1069786"/>
              <a:gd name="connsiteY7" fmla="*/ 572773 h 1258940"/>
              <a:gd name="connsiteX8" fmla="*/ 497026 w 1069786"/>
              <a:gd name="connsiteY8" fmla="*/ 230245 h 1258940"/>
              <a:gd name="connsiteX9" fmla="*/ 713864 w 1069786"/>
              <a:gd name="connsiteY9" fmla="*/ 28891 h 1258940"/>
              <a:gd name="connsiteX10" fmla="*/ 902103 w 1069786"/>
              <a:gd name="connsiteY10" fmla="*/ 221340 h 1258940"/>
              <a:gd name="connsiteX11" fmla="*/ 803800 w 1069786"/>
              <a:gd name="connsiteY11" fmla="*/ 456003 h 1258940"/>
              <a:gd name="connsiteX12" fmla="*/ 692421 w 1069786"/>
              <a:gd name="connsiteY12" fmla="*/ 720512 h 1258940"/>
              <a:gd name="connsiteX13" fmla="*/ 387419 w 1069786"/>
              <a:gd name="connsiteY13" fmla="*/ 971291 h 1258940"/>
              <a:gd name="connsiteX14" fmla="*/ 567936 w 1069786"/>
              <a:gd name="connsiteY14" fmla="*/ 829529 h 1258940"/>
              <a:gd name="connsiteX15" fmla="*/ 806791 w 1069786"/>
              <a:gd name="connsiteY15" fmla="*/ 548945 h 1258940"/>
              <a:gd name="connsiteX16" fmla="*/ 925931 w 1069786"/>
              <a:gd name="connsiteY16" fmla="*/ 200460 h 1258940"/>
              <a:gd name="connsiteX17" fmla="*/ 1068899 w 1069786"/>
              <a:gd name="connsiteY17" fmla="*/ 557880 h 1258940"/>
              <a:gd name="connsiteX18" fmla="*/ 854447 w 1069786"/>
              <a:gd name="connsiteY18" fmla="*/ 1037419 h 1258940"/>
              <a:gd name="connsiteX19" fmla="*/ 362994 w 1069786"/>
              <a:gd name="connsiteY19" fmla="*/ 1254849 h 1258940"/>
              <a:gd name="connsiteX20" fmla="*/ 136628 w 1069786"/>
              <a:gd name="connsiteY20" fmla="*/ 1165494 h 1258940"/>
              <a:gd name="connsiteX21" fmla="*/ 97907 w 1069786"/>
              <a:gd name="connsiteY21" fmla="*/ 992741 h 1258940"/>
              <a:gd name="connsiteX22" fmla="*/ 312359 w 1069786"/>
              <a:gd name="connsiteY22" fmla="*/ 921257 h 1258940"/>
              <a:gd name="connsiteX23" fmla="*/ 497026 w 1069786"/>
              <a:gd name="connsiteY23" fmla="*/ 665106 h 1258940"/>
              <a:gd name="connsiteX24" fmla="*/ 613188 w 1069786"/>
              <a:gd name="connsiteY24" fmla="*/ 391084 h 1258940"/>
              <a:gd name="connsiteX25" fmla="*/ 711479 w 1069786"/>
              <a:gd name="connsiteY25" fmla="*/ 212374 h 1258940"/>
              <a:gd name="connsiteX26" fmla="*/ 544683 w 1069786"/>
              <a:gd name="connsiteY26" fmla="*/ 477461 h 1258940"/>
              <a:gd name="connsiteX27" fmla="*/ 392779 w 1069786"/>
              <a:gd name="connsiteY27" fmla="*/ 796160 h 1258940"/>
              <a:gd name="connsiteX28" fmla="*/ 231940 w 1069786"/>
              <a:gd name="connsiteY28" fmla="*/ 936150 h 1258940"/>
              <a:gd name="connsiteX29" fmla="*/ 29402 w 1069786"/>
              <a:gd name="connsiteY29" fmla="*/ 918279 h 1258940"/>
              <a:gd name="connsiteX30" fmla="*/ 11531 w 1069786"/>
              <a:gd name="connsiteY30" fmla="*/ 605536 h 1258940"/>
              <a:gd name="connsiteX31" fmla="*/ 103864 w 1069786"/>
              <a:gd name="connsiteY31" fmla="*/ 423848 h 1258940"/>
              <a:gd name="connsiteX32" fmla="*/ 220026 w 1069786"/>
              <a:gd name="connsiteY32" fmla="*/ 352363 h 1258940"/>
              <a:gd name="connsiteX0" fmla="*/ 220026 w 1069978"/>
              <a:gd name="connsiteY0" fmla="*/ 352363 h 1258940"/>
              <a:gd name="connsiteX1" fmla="*/ 11531 w 1069978"/>
              <a:gd name="connsiteY1" fmla="*/ 313643 h 1258940"/>
              <a:gd name="connsiteX2" fmla="*/ 53230 w 1069978"/>
              <a:gd name="connsiteY2" fmla="*/ 45578 h 1258940"/>
              <a:gd name="connsiteX3" fmla="*/ 273639 w 1069978"/>
              <a:gd name="connsiteY3" fmla="*/ 30685 h 1258940"/>
              <a:gd name="connsiteX4" fmla="*/ 443413 w 1069978"/>
              <a:gd name="connsiteY4" fmla="*/ 355342 h 1258940"/>
              <a:gd name="connsiteX5" fmla="*/ 193219 w 1069978"/>
              <a:gd name="connsiteY5" fmla="*/ 644257 h 1258940"/>
              <a:gd name="connsiteX6" fmla="*/ 190241 w 1069978"/>
              <a:gd name="connsiteY6" fmla="*/ 796160 h 1258940"/>
              <a:gd name="connsiteX7" fmla="*/ 288531 w 1069978"/>
              <a:gd name="connsiteY7" fmla="*/ 572773 h 1258940"/>
              <a:gd name="connsiteX8" fmla="*/ 497026 w 1069978"/>
              <a:gd name="connsiteY8" fmla="*/ 230245 h 1258940"/>
              <a:gd name="connsiteX9" fmla="*/ 713864 w 1069978"/>
              <a:gd name="connsiteY9" fmla="*/ 28891 h 1258940"/>
              <a:gd name="connsiteX10" fmla="*/ 902103 w 1069978"/>
              <a:gd name="connsiteY10" fmla="*/ 221340 h 1258940"/>
              <a:gd name="connsiteX11" fmla="*/ 803800 w 1069978"/>
              <a:gd name="connsiteY11" fmla="*/ 456003 h 1258940"/>
              <a:gd name="connsiteX12" fmla="*/ 692421 w 1069978"/>
              <a:gd name="connsiteY12" fmla="*/ 720512 h 1258940"/>
              <a:gd name="connsiteX13" fmla="*/ 387419 w 1069978"/>
              <a:gd name="connsiteY13" fmla="*/ 971291 h 1258940"/>
              <a:gd name="connsiteX14" fmla="*/ 567936 w 1069978"/>
              <a:gd name="connsiteY14" fmla="*/ 829529 h 1258940"/>
              <a:gd name="connsiteX15" fmla="*/ 806791 w 1069978"/>
              <a:gd name="connsiteY15" fmla="*/ 548945 h 1258940"/>
              <a:gd name="connsiteX16" fmla="*/ 931884 w 1069978"/>
              <a:gd name="connsiteY16" fmla="*/ 190935 h 1258940"/>
              <a:gd name="connsiteX17" fmla="*/ 1068899 w 1069978"/>
              <a:gd name="connsiteY17" fmla="*/ 557880 h 1258940"/>
              <a:gd name="connsiteX18" fmla="*/ 854447 w 1069978"/>
              <a:gd name="connsiteY18" fmla="*/ 1037419 h 1258940"/>
              <a:gd name="connsiteX19" fmla="*/ 362994 w 1069978"/>
              <a:gd name="connsiteY19" fmla="*/ 1254849 h 1258940"/>
              <a:gd name="connsiteX20" fmla="*/ 136628 w 1069978"/>
              <a:gd name="connsiteY20" fmla="*/ 1165494 h 1258940"/>
              <a:gd name="connsiteX21" fmla="*/ 97907 w 1069978"/>
              <a:gd name="connsiteY21" fmla="*/ 992741 h 1258940"/>
              <a:gd name="connsiteX22" fmla="*/ 312359 w 1069978"/>
              <a:gd name="connsiteY22" fmla="*/ 921257 h 1258940"/>
              <a:gd name="connsiteX23" fmla="*/ 497026 w 1069978"/>
              <a:gd name="connsiteY23" fmla="*/ 665106 h 1258940"/>
              <a:gd name="connsiteX24" fmla="*/ 613188 w 1069978"/>
              <a:gd name="connsiteY24" fmla="*/ 391084 h 1258940"/>
              <a:gd name="connsiteX25" fmla="*/ 711479 w 1069978"/>
              <a:gd name="connsiteY25" fmla="*/ 212374 h 1258940"/>
              <a:gd name="connsiteX26" fmla="*/ 544683 w 1069978"/>
              <a:gd name="connsiteY26" fmla="*/ 477461 h 1258940"/>
              <a:gd name="connsiteX27" fmla="*/ 392779 w 1069978"/>
              <a:gd name="connsiteY27" fmla="*/ 796160 h 1258940"/>
              <a:gd name="connsiteX28" fmla="*/ 231940 w 1069978"/>
              <a:gd name="connsiteY28" fmla="*/ 936150 h 1258940"/>
              <a:gd name="connsiteX29" fmla="*/ 29402 w 1069978"/>
              <a:gd name="connsiteY29" fmla="*/ 918279 h 1258940"/>
              <a:gd name="connsiteX30" fmla="*/ 11531 w 1069978"/>
              <a:gd name="connsiteY30" fmla="*/ 605536 h 1258940"/>
              <a:gd name="connsiteX31" fmla="*/ 103864 w 1069978"/>
              <a:gd name="connsiteY31" fmla="*/ 423848 h 1258940"/>
              <a:gd name="connsiteX32" fmla="*/ 220026 w 1069978"/>
              <a:gd name="connsiteY32" fmla="*/ 352363 h 1258940"/>
              <a:gd name="connsiteX0" fmla="*/ 220026 w 1069683"/>
              <a:gd name="connsiteY0" fmla="*/ 352363 h 1258940"/>
              <a:gd name="connsiteX1" fmla="*/ 11531 w 1069683"/>
              <a:gd name="connsiteY1" fmla="*/ 313643 h 1258940"/>
              <a:gd name="connsiteX2" fmla="*/ 53230 w 1069683"/>
              <a:gd name="connsiteY2" fmla="*/ 45578 h 1258940"/>
              <a:gd name="connsiteX3" fmla="*/ 273639 w 1069683"/>
              <a:gd name="connsiteY3" fmla="*/ 30685 h 1258940"/>
              <a:gd name="connsiteX4" fmla="*/ 443413 w 1069683"/>
              <a:gd name="connsiteY4" fmla="*/ 355342 h 1258940"/>
              <a:gd name="connsiteX5" fmla="*/ 193219 w 1069683"/>
              <a:gd name="connsiteY5" fmla="*/ 644257 h 1258940"/>
              <a:gd name="connsiteX6" fmla="*/ 190241 w 1069683"/>
              <a:gd name="connsiteY6" fmla="*/ 796160 h 1258940"/>
              <a:gd name="connsiteX7" fmla="*/ 288531 w 1069683"/>
              <a:gd name="connsiteY7" fmla="*/ 572773 h 1258940"/>
              <a:gd name="connsiteX8" fmla="*/ 497026 w 1069683"/>
              <a:gd name="connsiteY8" fmla="*/ 230245 h 1258940"/>
              <a:gd name="connsiteX9" fmla="*/ 713864 w 1069683"/>
              <a:gd name="connsiteY9" fmla="*/ 28891 h 1258940"/>
              <a:gd name="connsiteX10" fmla="*/ 902103 w 1069683"/>
              <a:gd name="connsiteY10" fmla="*/ 221340 h 1258940"/>
              <a:gd name="connsiteX11" fmla="*/ 803800 w 1069683"/>
              <a:gd name="connsiteY11" fmla="*/ 456003 h 1258940"/>
              <a:gd name="connsiteX12" fmla="*/ 692421 w 1069683"/>
              <a:gd name="connsiteY12" fmla="*/ 720512 h 1258940"/>
              <a:gd name="connsiteX13" fmla="*/ 387419 w 1069683"/>
              <a:gd name="connsiteY13" fmla="*/ 971291 h 1258940"/>
              <a:gd name="connsiteX14" fmla="*/ 567936 w 1069683"/>
              <a:gd name="connsiteY14" fmla="*/ 829529 h 1258940"/>
              <a:gd name="connsiteX15" fmla="*/ 806791 w 1069683"/>
              <a:gd name="connsiteY15" fmla="*/ 548945 h 1258940"/>
              <a:gd name="connsiteX16" fmla="*/ 922359 w 1069683"/>
              <a:gd name="connsiteY16" fmla="*/ 193316 h 1258940"/>
              <a:gd name="connsiteX17" fmla="*/ 1068899 w 1069683"/>
              <a:gd name="connsiteY17" fmla="*/ 557880 h 1258940"/>
              <a:gd name="connsiteX18" fmla="*/ 854447 w 1069683"/>
              <a:gd name="connsiteY18" fmla="*/ 1037419 h 1258940"/>
              <a:gd name="connsiteX19" fmla="*/ 362994 w 1069683"/>
              <a:gd name="connsiteY19" fmla="*/ 1254849 h 1258940"/>
              <a:gd name="connsiteX20" fmla="*/ 136628 w 1069683"/>
              <a:gd name="connsiteY20" fmla="*/ 1165494 h 1258940"/>
              <a:gd name="connsiteX21" fmla="*/ 97907 w 1069683"/>
              <a:gd name="connsiteY21" fmla="*/ 992741 h 1258940"/>
              <a:gd name="connsiteX22" fmla="*/ 312359 w 1069683"/>
              <a:gd name="connsiteY22" fmla="*/ 921257 h 1258940"/>
              <a:gd name="connsiteX23" fmla="*/ 497026 w 1069683"/>
              <a:gd name="connsiteY23" fmla="*/ 665106 h 1258940"/>
              <a:gd name="connsiteX24" fmla="*/ 613188 w 1069683"/>
              <a:gd name="connsiteY24" fmla="*/ 391084 h 1258940"/>
              <a:gd name="connsiteX25" fmla="*/ 711479 w 1069683"/>
              <a:gd name="connsiteY25" fmla="*/ 212374 h 1258940"/>
              <a:gd name="connsiteX26" fmla="*/ 544683 w 1069683"/>
              <a:gd name="connsiteY26" fmla="*/ 477461 h 1258940"/>
              <a:gd name="connsiteX27" fmla="*/ 392779 w 1069683"/>
              <a:gd name="connsiteY27" fmla="*/ 796160 h 1258940"/>
              <a:gd name="connsiteX28" fmla="*/ 231940 w 1069683"/>
              <a:gd name="connsiteY28" fmla="*/ 936150 h 1258940"/>
              <a:gd name="connsiteX29" fmla="*/ 29402 w 1069683"/>
              <a:gd name="connsiteY29" fmla="*/ 918279 h 1258940"/>
              <a:gd name="connsiteX30" fmla="*/ 11531 w 1069683"/>
              <a:gd name="connsiteY30" fmla="*/ 605536 h 1258940"/>
              <a:gd name="connsiteX31" fmla="*/ 103864 w 1069683"/>
              <a:gd name="connsiteY31" fmla="*/ 423848 h 1258940"/>
              <a:gd name="connsiteX32" fmla="*/ 220026 w 1069683"/>
              <a:gd name="connsiteY32" fmla="*/ 352363 h 1258940"/>
              <a:gd name="connsiteX0" fmla="*/ 220026 w 1069683"/>
              <a:gd name="connsiteY0" fmla="*/ 352363 h 1258940"/>
              <a:gd name="connsiteX1" fmla="*/ 11531 w 1069683"/>
              <a:gd name="connsiteY1" fmla="*/ 313643 h 1258940"/>
              <a:gd name="connsiteX2" fmla="*/ 53230 w 1069683"/>
              <a:gd name="connsiteY2" fmla="*/ 45578 h 1258940"/>
              <a:gd name="connsiteX3" fmla="*/ 273639 w 1069683"/>
              <a:gd name="connsiteY3" fmla="*/ 30685 h 1258940"/>
              <a:gd name="connsiteX4" fmla="*/ 443413 w 1069683"/>
              <a:gd name="connsiteY4" fmla="*/ 355342 h 1258940"/>
              <a:gd name="connsiteX5" fmla="*/ 193219 w 1069683"/>
              <a:gd name="connsiteY5" fmla="*/ 644257 h 1258940"/>
              <a:gd name="connsiteX6" fmla="*/ 190241 w 1069683"/>
              <a:gd name="connsiteY6" fmla="*/ 796160 h 1258940"/>
              <a:gd name="connsiteX7" fmla="*/ 288531 w 1069683"/>
              <a:gd name="connsiteY7" fmla="*/ 572773 h 1258940"/>
              <a:gd name="connsiteX8" fmla="*/ 497026 w 1069683"/>
              <a:gd name="connsiteY8" fmla="*/ 230245 h 1258940"/>
              <a:gd name="connsiteX9" fmla="*/ 713864 w 1069683"/>
              <a:gd name="connsiteY9" fmla="*/ 28891 h 1258940"/>
              <a:gd name="connsiteX10" fmla="*/ 902103 w 1069683"/>
              <a:gd name="connsiteY10" fmla="*/ 221340 h 1258940"/>
              <a:gd name="connsiteX11" fmla="*/ 803800 w 1069683"/>
              <a:gd name="connsiteY11" fmla="*/ 456003 h 1258940"/>
              <a:gd name="connsiteX12" fmla="*/ 692421 w 1069683"/>
              <a:gd name="connsiteY12" fmla="*/ 720512 h 1258940"/>
              <a:gd name="connsiteX13" fmla="*/ 387419 w 1069683"/>
              <a:gd name="connsiteY13" fmla="*/ 971291 h 1258940"/>
              <a:gd name="connsiteX14" fmla="*/ 567936 w 1069683"/>
              <a:gd name="connsiteY14" fmla="*/ 829529 h 1258940"/>
              <a:gd name="connsiteX15" fmla="*/ 806791 w 1069683"/>
              <a:gd name="connsiteY15" fmla="*/ 548945 h 1258940"/>
              <a:gd name="connsiteX16" fmla="*/ 922359 w 1069683"/>
              <a:gd name="connsiteY16" fmla="*/ 193316 h 1258940"/>
              <a:gd name="connsiteX17" fmla="*/ 1068899 w 1069683"/>
              <a:gd name="connsiteY17" fmla="*/ 557880 h 1258940"/>
              <a:gd name="connsiteX18" fmla="*/ 854447 w 1069683"/>
              <a:gd name="connsiteY18" fmla="*/ 1037419 h 1258940"/>
              <a:gd name="connsiteX19" fmla="*/ 362994 w 1069683"/>
              <a:gd name="connsiteY19" fmla="*/ 1254849 h 1258940"/>
              <a:gd name="connsiteX20" fmla="*/ 136628 w 1069683"/>
              <a:gd name="connsiteY20" fmla="*/ 1165494 h 1258940"/>
              <a:gd name="connsiteX21" fmla="*/ 97907 w 1069683"/>
              <a:gd name="connsiteY21" fmla="*/ 992741 h 1258940"/>
              <a:gd name="connsiteX22" fmla="*/ 312359 w 1069683"/>
              <a:gd name="connsiteY22" fmla="*/ 921257 h 1258940"/>
              <a:gd name="connsiteX23" fmla="*/ 497026 w 1069683"/>
              <a:gd name="connsiteY23" fmla="*/ 665106 h 1258940"/>
              <a:gd name="connsiteX24" fmla="*/ 613188 w 1069683"/>
              <a:gd name="connsiteY24" fmla="*/ 391084 h 1258940"/>
              <a:gd name="connsiteX25" fmla="*/ 711479 w 1069683"/>
              <a:gd name="connsiteY25" fmla="*/ 212374 h 1258940"/>
              <a:gd name="connsiteX26" fmla="*/ 544683 w 1069683"/>
              <a:gd name="connsiteY26" fmla="*/ 477461 h 1258940"/>
              <a:gd name="connsiteX27" fmla="*/ 392779 w 1069683"/>
              <a:gd name="connsiteY27" fmla="*/ 796160 h 1258940"/>
              <a:gd name="connsiteX28" fmla="*/ 231940 w 1069683"/>
              <a:gd name="connsiteY28" fmla="*/ 936150 h 1258940"/>
              <a:gd name="connsiteX29" fmla="*/ 29402 w 1069683"/>
              <a:gd name="connsiteY29" fmla="*/ 918279 h 1258940"/>
              <a:gd name="connsiteX30" fmla="*/ 11531 w 1069683"/>
              <a:gd name="connsiteY30" fmla="*/ 605536 h 1258940"/>
              <a:gd name="connsiteX31" fmla="*/ 103864 w 1069683"/>
              <a:gd name="connsiteY31" fmla="*/ 423848 h 1258940"/>
              <a:gd name="connsiteX32" fmla="*/ 220026 w 1069683"/>
              <a:gd name="connsiteY32" fmla="*/ 352363 h 1258940"/>
              <a:gd name="connsiteX0" fmla="*/ 220026 w 1069683"/>
              <a:gd name="connsiteY0" fmla="*/ 352363 h 1258940"/>
              <a:gd name="connsiteX1" fmla="*/ 11531 w 1069683"/>
              <a:gd name="connsiteY1" fmla="*/ 313643 h 1258940"/>
              <a:gd name="connsiteX2" fmla="*/ 53230 w 1069683"/>
              <a:gd name="connsiteY2" fmla="*/ 45578 h 1258940"/>
              <a:gd name="connsiteX3" fmla="*/ 273639 w 1069683"/>
              <a:gd name="connsiteY3" fmla="*/ 30685 h 1258940"/>
              <a:gd name="connsiteX4" fmla="*/ 443413 w 1069683"/>
              <a:gd name="connsiteY4" fmla="*/ 355342 h 1258940"/>
              <a:gd name="connsiteX5" fmla="*/ 193219 w 1069683"/>
              <a:gd name="connsiteY5" fmla="*/ 644257 h 1258940"/>
              <a:gd name="connsiteX6" fmla="*/ 190241 w 1069683"/>
              <a:gd name="connsiteY6" fmla="*/ 796160 h 1258940"/>
              <a:gd name="connsiteX7" fmla="*/ 288531 w 1069683"/>
              <a:gd name="connsiteY7" fmla="*/ 572773 h 1258940"/>
              <a:gd name="connsiteX8" fmla="*/ 497026 w 1069683"/>
              <a:gd name="connsiteY8" fmla="*/ 230245 h 1258940"/>
              <a:gd name="connsiteX9" fmla="*/ 713864 w 1069683"/>
              <a:gd name="connsiteY9" fmla="*/ 28891 h 1258940"/>
              <a:gd name="connsiteX10" fmla="*/ 902103 w 1069683"/>
              <a:gd name="connsiteY10" fmla="*/ 221340 h 1258940"/>
              <a:gd name="connsiteX11" fmla="*/ 803800 w 1069683"/>
              <a:gd name="connsiteY11" fmla="*/ 456003 h 1258940"/>
              <a:gd name="connsiteX12" fmla="*/ 692421 w 1069683"/>
              <a:gd name="connsiteY12" fmla="*/ 720512 h 1258940"/>
              <a:gd name="connsiteX13" fmla="*/ 387419 w 1069683"/>
              <a:gd name="connsiteY13" fmla="*/ 971291 h 1258940"/>
              <a:gd name="connsiteX14" fmla="*/ 567936 w 1069683"/>
              <a:gd name="connsiteY14" fmla="*/ 829529 h 1258940"/>
              <a:gd name="connsiteX15" fmla="*/ 806791 w 1069683"/>
              <a:gd name="connsiteY15" fmla="*/ 548945 h 1258940"/>
              <a:gd name="connsiteX16" fmla="*/ 922359 w 1069683"/>
              <a:gd name="connsiteY16" fmla="*/ 193316 h 1258940"/>
              <a:gd name="connsiteX17" fmla="*/ 1068899 w 1069683"/>
              <a:gd name="connsiteY17" fmla="*/ 557880 h 1258940"/>
              <a:gd name="connsiteX18" fmla="*/ 854447 w 1069683"/>
              <a:gd name="connsiteY18" fmla="*/ 1037419 h 1258940"/>
              <a:gd name="connsiteX19" fmla="*/ 362994 w 1069683"/>
              <a:gd name="connsiteY19" fmla="*/ 1254849 h 1258940"/>
              <a:gd name="connsiteX20" fmla="*/ 136628 w 1069683"/>
              <a:gd name="connsiteY20" fmla="*/ 1165494 h 1258940"/>
              <a:gd name="connsiteX21" fmla="*/ 97907 w 1069683"/>
              <a:gd name="connsiteY21" fmla="*/ 992741 h 1258940"/>
              <a:gd name="connsiteX22" fmla="*/ 312359 w 1069683"/>
              <a:gd name="connsiteY22" fmla="*/ 921257 h 1258940"/>
              <a:gd name="connsiteX23" fmla="*/ 497026 w 1069683"/>
              <a:gd name="connsiteY23" fmla="*/ 665106 h 1258940"/>
              <a:gd name="connsiteX24" fmla="*/ 613188 w 1069683"/>
              <a:gd name="connsiteY24" fmla="*/ 391084 h 1258940"/>
              <a:gd name="connsiteX25" fmla="*/ 711479 w 1069683"/>
              <a:gd name="connsiteY25" fmla="*/ 212374 h 1258940"/>
              <a:gd name="connsiteX26" fmla="*/ 544683 w 1069683"/>
              <a:gd name="connsiteY26" fmla="*/ 477461 h 1258940"/>
              <a:gd name="connsiteX27" fmla="*/ 392779 w 1069683"/>
              <a:gd name="connsiteY27" fmla="*/ 796160 h 1258940"/>
              <a:gd name="connsiteX28" fmla="*/ 231940 w 1069683"/>
              <a:gd name="connsiteY28" fmla="*/ 936150 h 1258940"/>
              <a:gd name="connsiteX29" fmla="*/ 29402 w 1069683"/>
              <a:gd name="connsiteY29" fmla="*/ 918279 h 1258940"/>
              <a:gd name="connsiteX30" fmla="*/ 11531 w 1069683"/>
              <a:gd name="connsiteY30" fmla="*/ 605536 h 1258940"/>
              <a:gd name="connsiteX31" fmla="*/ 103864 w 1069683"/>
              <a:gd name="connsiteY31" fmla="*/ 423848 h 1258940"/>
              <a:gd name="connsiteX32" fmla="*/ 220026 w 1069683"/>
              <a:gd name="connsiteY32" fmla="*/ 352363 h 1258940"/>
              <a:gd name="connsiteX0" fmla="*/ 220026 w 1071449"/>
              <a:gd name="connsiteY0" fmla="*/ 352363 h 1258940"/>
              <a:gd name="connsiteX1" fmla="*/ 11531 w 1071449"/>
              <a:gd name="connsiteY1" fmla="*/ 313643 h 1258940"/>
              <a:gd name="connsiteX2" fmla="*/ 53230 w 1071449"/>
              <a:gd name="connsiteY2" fmla="*/ 45578 h 1258940"/>
              <a:gd name="connsiteX3" fmla="*/ 273639 w 1071449"/>
              <a:gd name="connsiteY3" fmla="*/ 30685 h 1258940"/>
              <a:gd name="connsiteX4" fmla="*/ 443413 w 1071449"/>
              <a:gd name="connsiteY4" fmla="*/ 355342 h 1258940"/>
              <a:gd name="connsiteX5" fmla="*/ 193219 w 1071449"/>
              <a:gd name="connsiteY5" fmla="*/ 644257 h 1258940"/>
              <a:gd name="connsiteX6" fmla="*/ 190241 w 1071449"/>
              <a:gd name="connsiteY6" fmla="*/ 796160 h 1258940"/>
              <a:gd name="connsiteX7" fmla="*/ 288531 w 1071449"/>
              <a:gd name="connsiteY7" fmla="*/ 572773 h 1258940"/>
              <a:gd name="connsiteX8" fmla="*/ 497026 w 1071449"/>
              <a:gd name="connsiteY8" fmla="*/ 230245 h 1258940"/>
              <a:gd name="connsiteX9" fmla="*/ 713864 w 1071449"/>
              <a:gd name="connsiteY9" fmla="*/ 28891 h 1258940"/>
              <a:gd name="connsiteX10" fmla="*/ 902103 w 1071449"/>
              <a:gd name="connsiteY10" fmla="*/ 221340 h 1258940"/>
              <a:gd name="connsiteX11" fmla="*/ 803800 w 1071449"/>
              <a:gd name="connsiteY11" fmla="*/ 456003 h 1258940"/>
              <a:gd name="connsiteX12" fmla="*/ 692421 w 1071449"/>
              <a:gd name="connsiteY12" fmla="*/ 720512 h 1258940"/>
              <a:gd name="connsiteX13" fmla="*/ 387419 w 1071449"/>
              <a:gd name="connsiteY13" fmla="*/ 971291 h 1258940"/>
              <a:gd name="connsiteX14" fmla="*/ 567936 w 1071449"/>
              <a:gd name="connsiteY14" fmla="*/ 829529 h 1258940"/>
              <a:gd name="connsiteX15" fmla="*/ 806791 w 1071449"/>
              <a:gd name="connsiteY15" fmla="*/ 548945 h 1258940"/>
              <a:gd name="connsiteX16" fmla="*/ 922359 w 1071449"/>
              <a:gd name="connsiteY16" fmla="*/ 193316 h 1258940"/>
              <a:gd name="connsiteX17" fmla="*/ 1068899 w 1071449"/>
              <a:gd name="connsiteY17" fmla="*/ 557880 h 1258940"/>
              <a:gd name="connsiteX18" fmla="*/ 854447 w 1071449"/>
              <a:gd name="connsiteY18" fmla="*/ 1037419 h 1258940"/>
              <a:gd name="connsiteX19" fmla="*/ 362994 w 1071449"/>
              <a:gd name="connsiteY19" fmla="*/ 1254849 h 1258940"/>
              <a:gd name="connsiteX20" fmla="*/ 136628 w 1071449"/>
              <a:gd name="connsiteY20" fmla="*/ 1165494 h 1258940"/>
              <a:gd name="connsiteX21" fmla="*/ 97907 w 1071449"/>
              <a:gd name="connsiteY21" fmla="*/ 992741 h 1258940"/>
              <a:gd name="connsiteX22" fmla="*/ 312359 w 1071449"/>
              <a:gd name="connsiteY22" fmla="*/ 921257 h 1258940"/>
              <a:gd name="connsiteX23" fmla="*/ 497026 w 1071449"/>
              <a:gd name="connsiteY23" fmla="*/ 665106 h 1258940"/>
              <a:gd name="connsiteX24" fmla="*/ 613188 w 1071449"/>
              <a:gd name="connsiteY24" fmla="*/ 391084 h 1258940"/>
              <a:gd name="connsiteX25" fmla="*/ 711479 w 1071449"/>
              <a:gd name="connsiteY25" fmla="*/ 212374 h 1258940"/>
              <a:gd name="connsiteX26" fmla="*/ 544683 w 1071449"/>
              <a:gd name="connsiteY26" fmla="*/ 477461 h 1258940"/>
              <a:gd name="connsiteX27" fmla="*/ 392779 w 1071449"/>
              <a:gd name="connsiteY27" fmla="*/ 796160 h 1258940"/>
              <a:gd name="connsiteX28" fmla="*/ 231940 w 1071449"/>
              <a:gd name="connsiteY28" fmla="*/ 936150 h 1258940"/>
              <a:gd name="connsiteX29" fmla="*/ 29402 w 1071449"/>
              <a:gd name="connsiteY29" fmla="*/ 918279 h 1258940"/>
              <a:gd name="connsiteX30" fmla="*/ 11531 w 1071449"/>
              <a:gd name="connsiteY30" fmla="*/ 605536 h 1258940"/>
              <a:gd name="connsiteX31" fmla="*/ 103864 w 1071449"/>
              <a:gd name="connsiteY31" fmla="*/ 423848 h 1258940"/>
              <a:gd name="connsiteX32" fmla="*/ 220026 w 1071449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43413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03800 w 1076044"/>
              <a:gd name="connsiteY11" fmla="*/ 456003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806791 w 1076044"/>
              <a:gd name="connsiteY15" fmla="*/ 548945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43413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03800 w 1076044"/>
              <a:gd name="connsiteY11" fmla="*/ 456003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806791 w 1076044"/>
              <a:gd name="connsiteY15" fmla="*/ 548945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43413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806791 w 1076044"/>
              <a:gd name="connsiteY15" fmla="*/ 548945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43413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806791 w 1076044"/>
              <a:gd name="connsiteY15" fmla="*/ 548945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43413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43413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44683 w 1076044"/>
              <a:gd name="connsiteY26" fmla="*/ 477461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13188 w 1076044"/>
              <a:gd name="connsiteY24" fmla="*/ 391084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1282 w 1076044"/>
              <a:gd name="connsiteY24" fmla="*/ 387512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1940 w 1076044"/>
              <a:gd name="connsiteY28" fmla="*/ 936150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30750 w 1076044"/>
              <a:gd name="connsiteY28" fmla="*/ 946866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103864 w 1076044"/>
              <a:gd name="connsiteY31" fmla="*/ 423848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70527 w 1076044"/>
              <a:gd name="connsiteY31" fmla="*/ 358364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70527 w 1076044"/>
              <a:gd name="connsiteY31" fmla="*/ 358364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70527 w 1076044"/>
              <a:gd name="connsiteY31" fmla="*/ 358364 h 1258940"/>
              <a:gd name="connsiteX32" fmla="*/ 220026 w 1076044"/>
              <a:gd name="connsiteY32" fmla="*/ 352363 h 1258940"/>
              <a:gd name="connsiteX0" fmla="*/ 220026 w 1076044"/>
              <a:gd name="connsiteY0" fmla="*/ 352363 h 1258940"/>
              <a:gd name="connsiteX1" fmla="*/ 11531 w 1076044"/>
              <a:gd name="connsiteY1" fmla="*/ 313643 h 1258940"/>
              <a:gd name="connsiteX2" fmla="*/ 53230 w 1076044"/>
              <a:gd name="connsiteY2" fmla="*/ 45578 h 1258940"/>
              <a:gd name="connsiteX3" fmla="*/ 273639 w 1076044"/>
              <a:gd name="connsiteY3" fmla="*/ 30685 h 1258940"/>
              <a:gd name="connsiteX4" fmla="*/ 433888 w 1076044"/>
              <a:gd name="connsiteY4" fmla="*/ 355342 h 1258940"/>
              <a:gd name="connsiteX5" fmla="*/ 193219 w 1076044"/>
              <a:gd name="connsiteY5" fmla="*/ 644257 h 1258940"/>
              <a:gd name="connsiteX6" fmla="*/ 190241 w 1076044"/>
              <a:gd name="connsiteY6" fmla="*/ 796160 h 1258940"/>
              <a:gd name="connsiteX7" fmla="*/ 288531 w 1076044"/>
              <a:gd name="connsiteY7" fmla="*/ 572773 h 1258940"/>
              <a:gd name="connsiteX8" fmla="*/ 497026 w 1076044"/>
              <a:gd name="connsiteY8" fmla="*/ 230245 h 1258940"/>
              <a:gd name="connsiteX9" fmla="*/ 713864 w 1076044"/>
              <a:gd name="connsiteY9" fmla="*/ 28891 h 1258940"/>
              <a:gd name="connsiteX10" fmla="*/ 902103 w 1076044"/>
              <a:gd name="connsiteY10" fmla="*/ 221340 h 1258940"/>
              <a:gd name="connsiteX11" fmla="*/ 814516 w 1076044"/>
              <a:gd name="connsiteY11" fmla="*/ 458384 h 1258940"/>
              <a:gd name="connsiteX12" fmla="*/ 692421 w 1076044"/>
              <a:gd name="connsiteY12" fmla="*/ 720512 h 1258940"/>
              <a:gd name="connsiteX13" fmla="*/ 387419 w 1076044"/>
              <a:gd name="connsiteY13" fmla="*/ 971291 h 1258940"/>
              <a:gd name="connsiteX14" fmla="*/ 567936 w 1076044"/>
              <a:gd name="connsiteY14" fmla="*/ 829529 h 1258940"/>
              <a:gd name="connsiteX15" fmla="*/ 797266 w 1076044"/>
              <a:gd name="connsiteY15" fmla="*/ 541801 h 1258940"/>
              <a:gd name="connsiteX16" fmla="*/ 922359 w 1076044"/>
              <a:gd name="connsiteY16" fmla="*/ 193316 h 1258940"/>
              <a:gd name="connsiteX17" fmla="*/ 1068899 w 1076044"/>
              <a:gd name="connsiteY17" fmla="*/ 557880 h 1258940"/>
              <a:gd name="connsiteX18" fmla="*/ 854447 w 1076044"/>
              <a:gd name="connsiteY18" fmla="*/ 1037419 h 1258940"/>
              <a:gd name="connsiteX19" fmla="*/ 362994 w 1076044"/>
              <a:gd name="connsiteY19" fmla="*/ 1254849 h 1258940"/>
              <a:gd name="connsiteX20" fmla="*/ 136628 w 1076044"/>
              <a:gd name="connsiteY20" fmla="*/ 1165494 h 1258940"/>
              <a:gd name="connsiteX21" fmla="*/ 97907 w 1076044"/>
              <a:gd name="connsiteY21" fmla="*/ 992741 h 1258940"/>
              <a:gd name="connsiteX22" fmla="*/ 312359 w 1076044"/>
              <a:gd name="connsiteY22" fmla="*/ 921257 h 1258940"/>
              <a:gd name="connsiteX23" fmla="*/ 497026 w 1076044"/>
              <a:gd name="connsiteY23" fmla="*/ 665106 h 1258940"/>
              <a:gd name="connsiteX24" fmla="*/ 604854 w 1076044"/>
              <a:gd name="connsiteY24" fmla="*/ 394656 h 1258940"/>
              <a:gd name="connsiteX25" fmla="*/ 711479 w 1076044"/>
              <a:gd name="connsiteY25" fmla="*/ 212374 h 1258940"/>
              <a:gd name="connsiteX26" fmla="*/ 566115 w 1076044"/>
              <a:gd name="connsiteY26" fmla="*/ 494130 h 1258940"/>
              <a:gd name="connsiteX27" fmla="*/ 392779 w 1076044"/>
              <a:gd name="connsiteY27" fmla="*/ 796160 h 1258940"/>
              <a:gd name="connsiteX28" fmla="*/ 242656 w 1076044"/>
              <a:gd name="connsiteY28" fmla="*/ 961154 h 1258940"/>
              <a:gd name="connsiteX29" fmla="*/ 29402 w 1076044"/>
              <a:gd name="connsiteY29" fmla="*/ 918279 h 1258940"/>
              <a:gd name="connsiteX30" fmla="*/ 11531 w 1076044"/>
              <a:gd name="connsiteY30" fmla="*/ 605536 h 1258940"/>
              <a:gd name="connsiteX31" fmla="*/ 70527 w 1076044"/>
              <a:gd name="connsiteY31" fmla="*/ 358364 h 1258940"/>
              <a:gd name="connsiteX32" fmla="*/ 220026 w 1076044"/>
              <a:gd name="connsiteY32" fmla="*/ 352363 h 1258940"/>
              <a:gd name="connsiteX0" fmla="*/ 272411 w 1079614"/>
              <a:gd name="connsiteY0" fmla="*/ 347600 h 1258940"/>
              <a:gd name="connsiteX1" fmla="*/ 15101 w 1079614"/>
              <a:gd name="connsiteY1" fmla="*/ 313643 h 1258940"/>
              <a:gd name="connsiteX2" fmla="*/ 56800 w 1079614"/>
              <a:gd name="connsiteY2" fmla="*/ 45578 h 1258940"/>
              <a:gd name="connsiteX3" fmla="*/ 277209 w 1079614"/>
              <a:gd name="connsiteY3" fmla="*/ 30685 h 1258940"/>
              <a:gd name="connsiteX4" fmla="*/ 437458 w 1079614"/>
              <a:gd name="connsiteY4" fmla="*/ 355342 h 1258940"/>
              <a:gd name="connsiteX5" fmla="*/ 196789 w 1079614"/>
              <a:gd name="connsiteY5" fmla="*/ 644257 h 1258940"/>
              <a:gd name="connsiteX6" fmla="*/ 193811 w 1079614"/>
              <a:gd name="connsiteY6" fmla="*/ 796160 h 1258940"/>
              <a:gd name="connsiteX7" fmla="*/ 292101 w 1079614"/>
              <a:gd name="connsiteY7" fmla="*/ 572773 h 1258940"/>
              <a:gd name="connsiteX8" fmla="*/ 500596 w 1079614"/>
              <a:gd name="connsiteY8" fmla="*/ 230245 h 1258940"/>
              <a:gd name="connsiteX9" fmla="*/ 717434 w 1079614"/>
              <a:gd name="connsiteY9" fmla="*/ 28891 h 1258940"/>
              <a:gd name="connsiteX10" fmla="*/ 905673 w 1079614"/>
              <a:gd name="connsiteY10" fmla="*/ 221340 h 1258940"/>
              <a:gd name="connsiteX11" fmla="*/ 818086 w 1079614"/>
              <a:gd name="connsiteY11" fmla="*/ 458384 h 1258940"/>
              <a:gd name="connsiteX12" fmla="*/ 695991 w 1079614"/>
              <a:gd name="connsiteY12" fmla="*/ 720512 h 1258940"/>
              <a:gd name="connsiteX13" fmla="*/ 390989 w 1079614"/>
              <a:gd name="connsiteY13" fmla="*/ 971291 h 1258940"/>
              <a:gd name="connsiteX14" fmla="*/ 571506 w 1079614"/>
              <a:gd name="connsiteY14" fmla="*/ 829529 h 1258940"/>
              <a:gd name="connsiteX15" fmla="*/ 800836 w 1079614"/>
              <a:gd name="connsiteY15" fmla="*/ 541801 h 1258940"/>
              <a:gd name="connsiteX16" fmla="*/ 925929 w 1079614"/>
              <a:gd name="connsiteY16" fmla="*/ 193316 h 1258940"/>
              <a:gd name="connsiteX17" fmla="*/ 1072469 w 1079614"/>
              <a:gd name="connsiteY17" fmla="*/ 557880 h 1258940"/>
              <a:gd name="connsiteX18" fmla="*/ 858017 w 1079614"/>
              <a:gd name="connsiteY18" fmla="*/ 1037419 h 1258940"/>
              <a:gd name="connsiteX19" fmla="*/ 366564 w 1079614"/>
              <a:gd name="connsiteY19" fmla="*/ 1254849 h 1258940"/>
              <a:gd name="connsiteX20" fmla="*/ 140198 w 1079614"/>
              <a:gd name="connsiteY20" fmla="*/ 1165494 h 1258940"/>
              <a:gd name="connsiteX21" fmla="*/ 101477 w 1079614"/>
              <a:gd name="connsiteY21" fmla="*/ 992741 h 1258940"/>
              <a:gd name="connsiteX22" fmla="*/ 315929 w 1079614"/>
              <a:gd name="connsiteY22" fmla="*/ 921257 h 1258940"/>
              <a:gd name="connsiteX23" fmla="*/ 500596 w 1079614"/>
              <a:gd name="connsiteY23" fmla="*/ 665106 h 1258940"/>
              <a:gd name="connsiteX24" fmla="*/ 608424 w 1079614"/>
              <a:gd name="connsiteY24" fmla="*/ 394656 h 1258940"/>
              <a:gd name="connsiteX25" fmla="*/ 715049 w 1079614"/>
              <a:gd name="connsiteY25" fmla="*/ 212374 h 1258940"/>
              <a:gd name="connsiteX26" fmla="*/ 569685 w 1079614"/>
              <a:gd name="connsiteY26" fmla="*/ 494130 h 1258940"/>
              <a:gd name="connsiteX27" fmla="*/ 396349 w 1079614"/>
              <a:gd name="connsiteY27" fmla="*/ 796160 h 1258940"/>
              <a:gd name="connsiteX28" fmla="*/ 246226 w 1079614"/>
              <a:gd name="connsiteY28" fmla="*/ 961154 h 1258940"/>
              <a:gd name="connsiteX29" fmla="*/ 32972 w 1079614"/>
              <a:gd name="connsiteY29" fmla="*/ 918279 h 1258940"/>
              <a:gd name="connsiteX30" fmla="*/ 15101 w 1079614"/>
              <a:gd name="connsiteY30" fmla="*/ 605536 h 1258940"/>
              <a:gd name="connsiteX31" fmla="*/ 74097 w 1079614"/>
              <a:gd name="connsiteY31" fmla="*/ 358364 h 1258940"/>
              <a:gd name="connsiteX32" fmla="*/ 272411 w 1079614"/>
              <a:gd name="connsiteY32" fmla="*/ 347600 h 1258940"/>
              <a:gd name="connsiteX0" fmla="*/ 272411 w 1079614"/>
              <a:gd name="connsiteY0" fmla="*/ 347600 h 1258940"/>
              <a:gd name="connsiteX1" fmla="*/ 15101 w 1079614"/>
              <a:gd name="connsiteY1" fmla="*/ 313643 h 1258940"/>
              <a:gd name="connsiteX2" fmla="*/ 56800 w 1079614"/>
              <a:gd name="connsiteY2" fmla="*/ 45578 h 1258940"/>
              <a:gd name="connsiteX3" fmla="*/ 277209 w 1079614"/>
              <a:gd name="connsiteY3" fmla="*/ 30685 h 1258940"/>
              <a:gd name="connsiteX4" fmla="*/ 437458 w 1079614"/>
              <a:gd name="connsiteY4" fmla="*/ 355342 h 1258940"/>
              <a:gd name="connsiteX5" fmla="*/ 196789 w 1079614"/>
              <a:gd name="connsiteY5" fmla="*/ 644257 h 1258940"/>
              <a:gd name="connsiteX6" fmla="*/ 193811 w 1079614"/>
              <a:gd name="connsiteY6" fmla="*/ 796160 h 1258940"/>
              <a:gd name="connsiteX7" fmla="*/ 292101 w 1079614"/>
              <a:gd name="connsiteY7" fmla="*/ 572773 h 1258940"/>
              <a:gd name="connsiteX8" fmla="*/ 500596 w 1079614"/>
              <a:gd name="connsiteY8" fmla="*/ 230245 h 1258940"/>
              <a:gd name="connsiteX9" fmla="*/ 717434 w 1079614"/>
              <a:gd name="connsiteY9" fmla="*/ 28891 h 1258940"/>
              <a:gd name="connsiteX10" fmla="*/ 905673 w 1079614"/>
              <a:gd name="connsiteY10" fmla="*/ 221340 h 1258940"/>
              <a:gd name="connsiteX11" fmla="*/ 818086 w 1079614"/>
              <a:gd name="connsiteY11" fmla="*/ 458384 h 1258940"/>
              <a:gd name="connsiteX12" fmla="*/ 695991 w 1079614"/>
              <a:gd name="connsiteY12" fmla="*/ 720512 h 1258940"/>
              <a:gd name="connsiteX13" fmla="*/ 390989 w 1079614"/>
              <a:gd name="connsiteY13" fmla="*/ 971291 h 1258940"/>
              <a:gd name="connsiteX14" fmla="*/ 571506 w 1079614"/>
              <a:gd name="connsiteY14" fmla="*/ 829529 h 1258940"/>
              <a:gd name="connsiteX15" fmla="*/ 800836 w 1079614"/>
              <a:gd name="connsiteY15" fmla="*/ 541801 h 1258940"/>
              <a:gd name="connsiteX16" fmla="*/ 925929 w 1079614"/>
              <a:gd name="connsiteY16" fmla="*/ 193316 h 1258940"/>
              <a:gd name="connsiteX17" fmla="*/ 1072469 w 1079614"/>
              <a:gd name="connsiteY17" fmla="*/ 557880 h 1258940"/>
              <a:gd name="connsiteX18" fmla="*/ 858017 w 1079614"/>
              <a:gd name="connsiteY18" fmla="*/ 1037419 h 1258940"/>
              <a:gd name="connsiteX19" fmla="*/ 366564 w 1079614"/>
              <a:gd name="connsiteY19" fmla="*/ 1254849 h 1258940"/>
              <a:gd name="connsiteX20" fmla="*/ 140198 w 1079614"/>
              <a:gd name="connsiteY20" fmla="*/ 1165494 h 1258940"/>
              <a:gd name="connsiteX21" fmla="*/ 101477 w 1079614"/>
              <a:gd name="connsiteY21" fmla="*/ 992741 h 1258940"/>
              <a:gd name="connsiteX22" fmla="*/ 315929 w 1079614"/>
              <a:gd name="connsiteY22" fmla="*/ 921257 h 1258940"/>
              <a:gd name="connsiteX23" fmla="*/ 500596 w 1079614"/>
              <a:gd name="connsiteY23" fmla="*/ 665106 h 1258940"/>
              <a:gd name="connsiteX24" fmla="*/ 608424 w 1079614"/>
              <a:gd name="connsiteY24" fmla="*/ 394656 h 1258940"/>
              <a:gd name="connsiteX25" fmla="*/ 715049 w 1079614"/>
              <a:gd name="connsiteY25" fmla="*/ 212374 h 1258940"/>
              <a:gd name="connsiteX26" fmla="*/ 569685 w 1079614"/>
              <a:gd name="connsiteY26" fmla="*/ 494130 h 1258940"/>
              <a:gd name="connsiteX27" fmla="*/ 396349 w 1079614"/>
              <a:gd name="connsiteY27" fmla="*/ 796160 h 1258940"/>
              <a:gd name="connsiteX28" fmla="*/ 246226 w 1079614"/>
              <a:gd name="connsiteY28" fmla="*/ 961154 h 1258940"/>
              <a:gd name="connsiteX29" fmla="*/ 32972 w 1079614"/>
              <a:gd name="connsiteY29" fmla="*/ 918279 h 1258940"/>
              <a:gd name="connsiteX30" fmla="*/ 15101 w 1079614"/>
              <a:gd name="connsiteY30" fmla="*/ 605536 h 1258940"/>
              <a:gd name="connsiteX31" fmla="*/ 74097 w 1079614"/>
              <a:gd name="connsiteY31" fmla="*/ 358364 h 1258940"/>
              <a:gd name="connsiteX32" fmla="*/ 272411 w 1079614"/>
              <a:gd name="connsiteY32" fmla="*/ 347600 h 1258940"/>
              <a:gd name="connsiteX0" fmla="*/ 272411 w 1079614"/>
              <a:gd name="connsiteY0" fmla="*/ 347600 h 1258940"/>
              <a:gd name="connsiteX1" fmla="*/ 15101 w 1079614"/>
              <a:gd name="connsiteY1" fmla="*/ 313643 h 1258940"/>
              <a:gd name="connsiteX2" fmla="*/ 56800 w 1079614"/>
              <a:gd name="connsiteY2" fmla="*/ 45578 h 1258940"/>
              <a:gd name="connsiteX3" fmla="*/ 277209 w 1079614"/>
              <a:gd name="connsiteY3" fmla="*/ 30685 h 1258940"/>
              <a:gd name="connsiteX4" fmla="*/ 437458 w 1079614"/>
              <a:gd name="connsiteY4" fmla="*/ 355342 h 1258940"/>
              <a:gd name="connsiteX5" fmla="*/ 196789 w 1079614"/>
              <a:gd name="connsiteY5" fmla="*/ 644257 h 1258940"/>
              <a:gd name="connsiteX6" fmla="*/ 193811 w 1079614"/>
              <a:gd name="connsiteY6" fmla="*/ 796160 h 1258940"/>
              <a:gd name="connsiteX7" fmla="*/ 292101 w 1079614"/>
              <a:gd name="connsiteY7" fmla="*/ 572773 h 1258940"/>
              <a:gd name="connsiteX8" fmla="*/ 500596 w 1079614"/>
              <a:gd name="connsiteY8" fmla="*/ 230245 h 1258940"/>
              <a:gd name="connsiteX9" fmla="*/ 717434 w 1079614"/>
              <a:gd name="connsiteY9" fmla="*/ 28891 h 1258940"/>
              <a:gd name="connsiteX10" fmla="*/ 905673 w 1079614"/>
              <a:gd name="connsiteY10" fmla="*/ 221340 h 1258940"/>
              <a:gd name="connsiteX11" fmla="*/ 818086 w 1079614"/>
              <a:gd name="connsiteY11" fmla="*/ 458384 h 1258940"/>
              <a:gd name="connsiteX12" fmla="*/ 695991 w 1079614"/>
              <a:gd name="connsiteY12" fmla="*/ 720512 h 1258940"/>
              <a:gd name="connsiteX13" fmla="*/ 390989 w 1079614"/>
              <a:gd name="connsiteY13" fmla="*/ 971291 h 1258940"/>
              <a:gd name="connsiteX14" fmla="*/ 571506 w 1079614"/>
              <a:gd name="connsiteY14" fmla="*/ 829529 h 1258940"/>
              <a:gd name="connsiteX15" fmla="*/ 800836 w 1079614"/>
              <a:gd name="connsiteY15" fmla="*/ 541801 h 1258940"/>
              <a:gd name="connsiteX16" fmla="*/ 925929 w 1079614"/>
              <a:gd name="connsiteY16" fmla="*/ 193316 h 1258940"/>
              <a:gd name="connsiteX17" fmla="*/ 1072469 w 1079614"/>
              <a:gd name="connsiteY17" fmla="*/ 557880 h 1258940"/>
              <a:gd name="connsiteX18" fmla="*/ 858017 w 1079614"/>
              <a:gd name="connsiteY18" fmla="*/ 1037419 h 1258940"/>
              <a:gd name="connsiteX19" fmla="*/ 366564 w 1079614"/>
              <a:gd name="connsiteY19" fmla="*/ 1254849 h 1258940"/>
              <a:gd name="connsiteX20" fmla="*/ 140198 w 1079614"/>
              <a:gd name="connsiteY20" fmla="*/ 1165494 h 1258940"/>
              <a:gd name="connsiteX21" fmla="*/ 101477 w 1079614"/>
              <a:gd name="connsiteY21" fmla="*/ 992741 h 1258940"/>
              <a:gd name="connsiteX22" fmla="*/ 315929 w 1079614"/>
              <a:gd name="connsiteY22" fmla="*/ 921257 h 1258940"/>
              <a:gd name="connsiteX23" fmla="*/ 500596 w 1079614"/>
              <a:gd name="connsiteY23" fmla="*/ 665106 h 1258940"/>
              <a:gd name="connsiteX24" fmla="*/ 608424 w 1079614"/>
              <a:gd name="connsiteY24" fmla="*/ 394656 h 1258940"/>
              <a:gd name="connsiteX25" fmla="*/ 715049 w 1079614"/>
              <a:gd name="connsiteY25" fmla="*/ 212374 h 1258940"/>
              <a:gd name="connsiteX26" fmla="*/ 569685 w 1079614"/>
              <a:gd name="connsiteY26" fmla="*/ 494130 h 1258940"/>
              <a:gd name="connsiteX27" fmla="*/ 396349 w 1079614"/>
              <a:gd name="connsiteY27" fmla="*/ 796160 h 1258940"/>
              <a:gd name="connsiteX28" fmla="*/ 246226 w 1079614"/>
              <a:gd name="connsiteY28" fmla="*/ 961154 h 1258940"/>
              <a:gd name="connsiteX29" fmla="*/ 32972 w 1079614"/>
              <a:gd name="connsiteY29" fmla="*/ 918279 h 1258940"/>
              <a:gd name="connsiteX30" fmla="*/ 15101 w 1079614"/>
              <a:gd name="connsiteY30" fmla="*/ 605536 h 1258940"/>
              <a:gd name="connsiteX31" fmla="*/ 74097 w 1079614"/>
              <a:gd name="connsiteY31" fmla="*/ 358364 h 1258940"/>
              <a:gd name="connsiteX32" fmla="*/ 272411 w 1079614"/>
              <a:gd name="connsiteY32" fmla="*/ 347600 h 1258940"/>
              <a:gd name="connsiteX0" fmla="*/ 272411 w 1079614"/>
              <a:gd name="connsiteY0" fmla="*/ 347600 h 1258940"/>
              <a:gd name="connsiteX1" fmla="*/ 15101 w 1079614"/>
              <a:gd name="connsiteY1" fmla="*/ 313643 h 1258940"/>
              <a:gd name="connsiteX2" fmla="*/ 56800 w 1079614"/>
              <a:gd name="connsiteY2" fmla="*/ 45578 h 1258940"/>
              <a:gd name="connsiteX3" fmla="*/ 277209 w 1079614"/>
              <a:gd name="connsiteY3" fmla="*/ 30685 h 1258940"/>
              <a:gd name="connsiteX4" fmla="*/ 437458 w 1079614"/>
              <a:gd name="connsiteY4" fmla="*/ 355342 h 1258940"/>
              <a:gd name="connsiteX5" fmla="*/ 196789 w 1079614"/>
              <a:gd name="connsiteY5" fmla="*/ 644257 h 1258940"/>
              <a:gd name="connsiteX6" fmla="*/ 193811 w 1079614"/>
              <a:gd name="connsiteY6" fmla="*/ 796160 h 1258940"/>
              <a:gd name="connsiteX7" fmla="*/ 292101 w 1079614"/>
              <a:gd name="connsiteY7" fmla="*/ 572773 h 1258940"/>
              <a:gd name="connsiteX8" fmla="*/ 500596 w 1079614"/>
              <a:gd name="connsiteY8" fmla="*/ 230245 h 1258940"/>
              <a:gd name="connsiteX9" fmla="*/ 717434 w 1079614"/>
              <a:gd name="connsiteY9" fmla="*/ 28891 h 1258940"/>
              <a:gd name="connsiteX10" fmla="*/ 905673 w 1079614"/>
              <a:gd name="connsiteY10" fmla="*/ 221340 h 1258940"/>
              <a:gd name="connsiteX11" fmla="*/ 818086 w 1079614"/>
              <a:gd name="connsiteY11" fmla="*/ 458384 h 1258940"/>
              <a:gd name="connsiteX12" fmla="*/ 695991 w 1079614"/>
              <a:gd name="connsiteY12" fmla="*/ 720512 h 1258940"/>
              <a:gd name="connsiteX13" fmla="*/ 390989 w 1079614"/>
              <a:gd name="connsiteY13" fmla="*/ 971291 h 1258940"/>
              <a:gd name="connsiteX14" fmla="*/ 571506 w 1079614"/>
              <a:gd name="connsiteY14" fmla="*/ 829529 h 1258940"/>
              <a:gd name="connsiteX15" fmla="*/ 800836 w 1079614"/>
              <a:gd name="connsiteY15" fmla="*/ 541801 h 1258940"/>
              <a:gd name="connsiteX16" fmla="*/ 925929 w 1079614"/>
              <a:gd name="connsiteY16" fmla="*/ 193316 h 1258940"/>
              <a:gd name="connsiteX17" fmla="*/ 1072469 w 1079614"/>
              <a:gd name="connsiteY17" fmla="*/ 557880 h 1258940"/>
              <a:gd name="connsiteX18" fmla="*/ 858017 w 1079614"/>
              <a:gd name="connsiteY18" fmla="*/ 1037419 h 1258940"/>
              <a:gd name="connsiteX19" fmla="*/ 366564 w 1079614"/>
              <a:gd name="connsiteY19" fmla="*/ 1254849 h 1258940"/>
              <a:gd name="connsiteX20" fmla="*/ 140198 w 1079614"/>
              <a:gd name="connsiteY20" fmla="*/ 1165494 h 1258940"/>
              <a:gd name="connsiteX21" fmla="*/ 101477 w 1079614"/>
              <a:gd name="connsiteY21" fmla="*/ 992741 h 1258940"/>
              <a:gd name="connsiteX22" fmla="*/ 315929 w 1079614"/>
              <a:gd name="connsiteY22" fmla="*/ 921257 h 1258940"/>
              <a:gd name="connsiteX23" fmla="*/ 500596 w 1079614"/>
              <a:gd name="connsiteY23" fmla="*/ 665106 h 1258940"/>
              <a:gd name="connsiteX24" fmla="*/ 608424 w 1079614"/>
              <a:gd name="connsiteY24" fmla="*/ 394656 h 1258940"/>
              <a:gd name="connsiteX25" fmla="*/ 715049 w 1079614"/>
              <a:gd name="connsiteY25" fmla="*/ 212374 h 1258940"/>
              <a:gd name="connsiteX26" fmla="*/ 569685 w 1079614"/>
              <a:gd name="connsiteY26" fmla="*/ 494130 h 1258940"/>
              <a:gd name="connsiteX27" fmla="*/ 396349 w 1079614"/>
              <a:gd name="connsiteY27" fmla="*/ 796160 h 1258940"/>
              <a:gd name="connsiteX28" fmla="*/ 246226 w 1079614"/>
              <a:gd name="connsiteY28" fmla="*/ 961154 h 1258940"/>
              <a:gd name="connsiteX29" fmla="*/ 32972 w 1079614"/>
              <a:gd name="connsiteY29" fmla="*/ 918279 h 1258940"/>
              <a:gd name="connsiteX30" fmla="*/ 15101 w 1079614"/>
              <a:gd name="connsiteY30" fmla="*/ 605536 h 1258940"/>
              <a:gd name="connsiteX31" fmla="*/ 74097 w 1079614"/>
              <a:gd name="connsiteY31" fmla="*/ 358364 h 1258940"/>
              <a:gd name="connsiteX32" fmla="*/ 272411 w 1079614"/>
              <a:gd name="connsiteY32" fmla="*/ 347600 h 1258940"/>
              <a:gd name="connsiteX0" fmla="*/ 272411 w 1079614"/>
              <a:gd name="connsiteY0" fmla="*/ 347600 h 1258940"/>
              <a:gd name="connsiteX1" fmla="*/ 15101 w 1079614"/>
              <a:gd name="connsiteY1" fmla="*/ 313643 h 1258940"/>
              <a:gd name="connsiteX2" fmla="*/ 56800 w 1079614"/>
              <a:gd name="connsiteY2" fmla="*/ 45578 h 1258940"/>
              <a:gd name="connsiteX3" fmla="*/ 277209 w 1079614"/>
              <a:gd name="connsiteY3" fmla="*/ 30685 h 1258940"/>
              <a:gd name="connsiteX4" fmla="*/ 437458 w 1079614"/>
              <a:gd name="connsiteY4" fmla="*/ 355342 h 1258940"/>
              <a:gd name="connsiteX5" fmla="*/ 196789 w 1079614"/>
              <a:gd name="connsiteY5" fmla="*/ 644257 h 1258940"/>
              <a:gd name="connsiteX6" fmla="*/ 193811 w 1079614"/>
              <a:gd name="connsiteY6" fmla="*/ 796160 h 1258940"/>
              <a:gd name="connsiteX7" fmla="*/ 292101 w 1079614"/>
              <a:gd name="connsiteY7" fmla="*/ 572773 h 1258940"/>
              <a:gd name="connsiteX8" fmla="*/ 500596 w 1079614"/>
              <a:gd name="connsiteY8" fmla="*/ 230245 h 1258940"/>
              <a:gd name="connsiteX9" fmla="*/ 717434 w 1079614"/>
              <a:gd name="connsiteY9" fmla="*/ 28891 h 1258940"/>
              <a:gd name="connsiteX10" fmla="*/ 905673 w 1079614"/>
              <a:gd name="connsiteY10" fmla="*/ 221340 h 1258940"/>
              <a:gd name="connsiteX11" fmla="*/ 818086 w 1079614"/>
              <a:gd name="connsiteY11" fmla="*/ 458384 h 1258940"/>
              <a:gd name="connsiteX12" fmla="*/ 695991 w 1079614"/>
              <a:gd name="connsiteY12" fmla="*/ 720512 h 1258940"/>
              <a:gd name="connsiteX13" fmla="*/ 390989 w 1079614"/>
              <a:gd name="connsiteY13" fmla="*/ 971291 h 1258940"/>
              <a:gd name="connsiteX14" fmla="*/ 571506 w 1079614"/>
              <a:gd name="connsiteY14" fmla="*/ 829529 h 1258940"/>
              <a:gd name="connsiteX15" fmla="*/ 800836 w 1079614"/>
              <a:gd name="connsiteY15" fmla="*/ 541801 h 1258940"/>
              <a:gd name="connsiteX16" fmla="*/ 925929 w 1079614"/>
              <a:gd name="connsiteY16" fmla="*/ 193316 h 1258940"/>
              <a:gd name="connsiteX17" fmla="*/ 1072469 w 1079614"/>
              <a:gd name="connsiteY17" fmla="*/ 557880 h 1258940"/>
              <a:gd name="connsiteX18" fmla="*/ 858017 w 1079614"/>
              <a:gd name="connsiteY18" fmla="*/ 1037419 h 1258940"/>
              <a:gd name="connsiteX19" fmla="*/ 366564 w 1079614"/>
              <a:gd name="connsiteY19" fmla="*/ 1254849 h 1258940"/>
              <a:gd name="connsiteX20" fmla="*/ 140198 w 1079614"/>
              <a:gd name="connsiteY20" fmla="*/ 1165494 h 1258940"/>
              <a:gd name="connsiteX21" fmla="*/ 101477 w 1079614"/>
              <a:gd name="connsiteY21" fmla="*/ 992741 h 1258940"/>
              <a:gd name="connsiteX22" fmla="*/ 315929 w 1079614"/>
              <a:gd name="connsiteY22" fmla="*/ 921257 h 1258940"/>
              <a:gd name="connsiteX23" fmla="*/ 500596 w 1079614"/>
              <a:gd name="connsiteY23" fmla="*/ 665106 h 1258940"/>
              <a:gd name="connsiteX24" fmla="*/ 608424 w 1079614"/>
              <a:gd name="connsiteY24" fmla="*/ 394656 h 1258940"/>
              <a:gd name="connsiteX25" fmla="*/ 715049 w 1079614"/>
              <a:gd name="connsiteY25" fmla="*/ 212374 h 1258940"/>
              <a:gd name="connsiteX26" fmla="*/ 569685 w 1079614"/>
              <a:gd name="connsiteY26" fmla="*/ 494130 h 1258940"/>
              <a:gd name="connsiteX27" fmla="*/ 396349 w 1079614"/>
              <a:gd name="connsiteY27" fmla="*/ 796160 h 1258940"/>
              <a:gd name="connsiteX28" fmla="*/ 246226 w 1079614"/>
              <a:gd name="connsiteY28" fmla="*/ 961154 h 1258940"/>
              <a:gd name="connsiteX29" fmla="*/ 32972 w 1079614"/>
              <a:gd name="connsiteY29" fmla="*/ 918279 h 1258940"/>
              <a:gd name="connsiteX30" fmla="*/ 15101 w 1079614"/>
              <a:gd name="connsiteY30" fmla="*/ 605536 h 1258940"/>
              <a:gd name="connsiteX31" fmla="*/ 74097 w 1079614"/>
              <a:gd name="connsiteY31" fmla="*/ 358364 h 1258940"/>
              <a:gd name="connsiteX32" fmla="*/ 272411 w 1079614"/>
              <a:gd name="connsiteY32" fmla="*/ 347600 h 1258940"/>
              <a:gd name="connsiteX0" fmla="*/ 257310 w 1064513"/>
              <a:gd name="connsiteY0" fmla="*/ 346418 h 1257758"/>
              <a:gd name="connsiteX1" fmla="*/ 20240 w 1064513"/>
              <a:gd name="connsiteY1" fmla="*/ 288649 h 1257758"/>
              <a:gd name="connsiteX2" fmla="*/ 41699 w 1064513"/>
              <a:gd name="connsiteY2" fmla="*/ 44396 h 1257758"/>
              <a:gd name="connsiteX3" fmla="*/ 262108 w 1064513"/>
              <a:gd name="connsiteY3" fmla="*/ 29503 h 1257758"/>
              <a:gd name="connsiteX4" fmla="*/ 422357 w 1064513"/>
              <a:gd name="connsiteY4" fmla="*/ 354160 h 1257758"/>
              <a:gd name="connsiteX5" fmla="*/ 181688 w 1064513"/>
              <a:gd name="connsiteY5" fmla="*/ 643075 h 1257758"/>
              <a:gd name="connsiteX6" fmla="*/ 178710 w 1064513"/>
              <a:gd name="connsiteY6" fmla="*/ 794978 h 1257758"/>
              <a:gd name="connsiteX7" fmla="*/ 277000 w 1064513"/>
              <a:gd name="connsiteY7" fmla="*/ 571591 h 1257758"/>
              <a:gd name="connsiteX8" fmla="*/ 485495 w 1064513"/>
              <a:gd name="connsiteY8" fmla="*/ 229063 h 1257758"/>
              <a:gd name="connsiteX9" fmla="*/ 702333 w 1064513"/>
              <a:gd name="connsiteY9" fmla="*/ 27709 h 1257758"/>
              <a:gd name="connsiteX10" fmla="*/ 890572 w 1064513"/>
              <a:gd name="connsiteY10" fmla="*/ 220158 h 1257758"/>
              <a:gd name="connsiteX11" fmla="*/ 802985 w 1064513"/>
              <a:gd name="connsiteY11" fmla="*/ 457202 h 1257758"/>
              <a:gd name="connsiteX12" fmla="*/ 680890 w 1064513"/>
              <a:gd name="connsiteY12" fmla="*/ 719330 h 1257758"/>
              <a:gd name="connsiteX13" fmla="*/ 375888 w 1064513"/>
              <a:gd name="connsiteY13" fmla="*/ 970109 h 1257758"/>
              <a:gd name="connsiteX14" fmla="*/ 556405 w 1064513"/>
              <a:gd name="connsiteY14" fmla="*/ 828347 h 1257758"/>
              <a:gd name="connsiteX15" fmla="*/ 785735 w 1064513"/>
              <a:gd name="connsiteY15" fmla="*/ 540619 h 1257758"/>
              <a:gd name="connsiteX16" fmla="*/ 910828 w 1064513"/>
              <a:gd name="connsiteY16" fmla="*/ 192134 h 1257758"/>
              <a:gd name="connsiteX17" fmla="*/ 1057368 w 1064513"/>
              <a:gd name="connsiteY17" fmla="*/ 556698 h 1257758"/>
              <a:gd name="connsiteX18" fmla="*/ 842916 w 1064513"/>
              <a:gd name="connsiteY18" fmla="*/ 1036237 h 1257758"/>
              <a:gd name="connsiteX19" fmla="*/ 351463 w 1064513"/>
              <a:gd name="connsiteY19" fmla="*/ 1253667 h 1257758"/>
              <a:gd name="connsiteX20" fmla="*/ 125097 w 1064513"/>
              <a:gd name="connsiteY20" fmla="*/ 1164312 h 1257758"/>
              <a:gd name="connsiteX21" fmla="*/ 86376 w 1064513"/>
              <a:gd name="connsiteY21" fmla="*/ 991559 h 1257758"/>
              <a:gd name="connsiteX22" fmla="*/ 300828 w 1064513"/>
              <a:gd name="connsiteY22" fmla="*/ 920075 h 1257758"/>
              <a:gd name="connsiteX23" fmla="*/ 485495 w 1064513"/>
              <a:gd name="connsiteY23" fmla="*/ 663924 h 1257758"/>
              <a:gd name="connsiteX24" fmla="*/ 593323 w 1064513"/>
              <a:gd name="connsiteY24" fmla="*/ 393474 h 1257758"/>
              <a:gd name="connsiteX25" fmla="*/ 699948 w 1064513"/>
              <a:gd name="connsiteY25" fmla="*/ 211192 h 1257758"/>
              <a:gd name="connsiteX26" fmla="*/ 554584 w 1064513"/>
              <a:gd name="connsiteY26" fmla="*/ 492948 h 1257758"/>
              <a:gd name="connsiteX27" fmla="*/ 381248 w 1064513"/>
              <a:gd name="connsiteY27" fmla="*/ 794978 h 1257758"/>
              <a:gd name="connsiteX28" fmla="*/ 231125 w 1064513"/>
              <a:gd name="connsiteY28" fmla="*/ 959972 h 1257758"/>
              <a:gd name="connsiteX29" fmla="*/ 17871 w 1064513"/>
              <a:gd name="connsiteY29" fmla="*/ 917097 h 1257758"/>
              <a:gd name="connsiteX30" fmla="*/ 0 w 1064513"/>
              <a:gd name="connsiteY30" fmla="*/ 604354 h 1257758"/>
              <a:gd name="connsiteX31" fmla="*/ 58996 w 1064513"/>
              <a:gd name="connsiteY31" fmla="*/ 357182 h 1257758"/>
              <a:gd name="connsiteX32" fmla="*/ 257310 w 1064513"/>
              <a:gd name="connsiteY32" fmla="*/ 346418 h 1257758"/>
              <a:gd name="connsiteX0" fmla="*/ 257310 w 1064513"/>
              <a:gd name="connsiteY0" fmla="*/ 346418 h 1257758"/>
              <a:gd name="connsiteX1" fmla="*/ 20240 w 1064513"/>
              <a:gd name="connsiteY1" fmla="*/ 288649 h 1257758"/>
              <a:gd name="connsiteX2" fmla="*/ 41699 w 1064513"/>
              <a:gd name="connsiteY2" fmla="*/ 44396 h 1257758"/>
              <a:gd name="connsiteX3" fmla="*/ 262108 w 1064513"/>
              <a:gd name="connsiteY3" fmla="*/ 29503 h 1257758"/>
              <a:gd name="connsiteX4" fmla="*/ 422357 w 1064513"/>
              <a:gd name="connsiteY4" fmla="*/ 354160 h 1257758"/>
              <a:gd name="connsiteX5" fmla="*/ 181688 w 1064513"/>
              <a:gd name="connsiteY5" fmla="*/ 643075 h 1257758"/>
              <a:gd name="connsiteX6" fmla="*/ 178710 w 1064513"/>
              <a:gd name="connsiteY6" fmla="*/ 794978 h 1257758"/>
              <a:gd name="connsiteX7" fmla="*/ 277000 w 1064513"/>
              <a:gd name="connsiteY7" fmla="*/ 571591 h 1257758"/>
              <a:gd name="connsiteX8" fmla="*/ 485495 w 1064513"/>
              <a:gd name="connsiteY8" fmla="*/ 229063 h 1257758"/>
              <a:gd name="connsiteX9" fmla="*/ 702333 w 1064513"/>
              <a:gd name="connsiteY9" fmla="*/ 27709 h 1257758"/>
              <a:gd name="connsiteX10" fmla="*/ 890572 w 1064513"/>
              <a:gd name="connsiteY10" fmla="*/ 220158 h 1257758"/>
              <a:gd name="connsiteX11" fmla="*/ 802985 w 1064513"/>
              <a:gd name="connsiteY11" fmla="*/ 457202 h 1257758"/>
              <a:gd name="connsiteX12" fmla="*/ 680890 w 1064513"/>
              <a:gd name="connsiteY12" fmla="*/ 719330 h 1257758"/>
              <a:gd name="connsiteX13" fmla="*/ 375888 w 1064513"/>
              <a:gd name="connsiteY13" fmla="*/ 970109 h 1257758"/>
              <a:gd name="connsiteX14" fmla="*/ 556405 w 1064513"/>
              <a:gd name="connsiteY14" fmla="*/ 828347 h 1257758"/>
              <a:gd name="connsiteX15" fmla="*/ 785735 w 1064513"/>
              <a:gd name="connsiteY15" fmla="*/ 540619 h 1257758"/>
              <a:gd name="connsiteX16" fmla="*/ 910828 w 1064513"/>
              <a:gd name="connsiteY16" fmla="*/ 192134 h 1257758"/>
              <a:gd name="connsiteX17" fmla="*/ 1057368 w 1064513"/>
              <a:gd name="connsiteY17" fmla="*/ 556698 h 1257758"/>
              <a:gd name="connsiteX18" fmla="*/ 842916 w 1064513"/>
              <a:gd name="connsiteY18" fmla="*/ 1036237 h 1257758"/>
              <a:gd name="connsiteX19" fmla="*/ 351463 w 1064513"/>
              <a:gd name="connsiteY19" fmla="*/ 1253667 h 1257758"/>
              <a:gd name="connsiteX20" fmla="*/ 125097 w 1064513"/>
              <a:gd name="connsiteY20" fmla="*/ 1164312 h 1257758"/>
              <a:gd name="connsiteX21" fmla="*/ 86376 w 1064513"/>
              <a:gd name="connsiteY21" fmla="*/ 991559 h 1257758"/>
              <a:gd name="connsiteX22" fmla="*/ 300828 w 1064513"/>
              <a:gd name="connsiteY22" fmla="*/ 920075 h 1257758"/>
              <a:gd name="connsiteX23" fmla="*/ 485495 w 1064513"/>
              <a:gd name="connsiteY23" fmla="*/ 663924 h 1257758"/>
              <a:gd name="connsiteX24" fmla="*/ 593323 w 1064513"/>
              <a:gd name="connsiteY24" fmla="*/ 393474 h 1257758"/>
              <a:gd name="connsiteX25" fmla="*/ 699948 w 1064513"/>
              <a:gd name="connsiteY25" fmla="*/ 211192 h 1257758"/>
              <a:gd name="connsiteX26" fmla="*/ 554584 w 1064513"/>
              <a:gd name="connsiteY26" fmla="*/ 492948 h 1257758"/>
              <a:gd name="connsiteX27" fmla="*/ 381248 w 1064513"/>
              <a:gd name="connsiteY27" fmla="*/ 794978 h 1257758"/>
              <a:gd name="connsiteX28" fmla="*/ 231125 w 1064513"/>
              <a:gd name="connsiteY28" fmla="*/ 959972 h 1257758"/>
              <a:gd name="connsiteX29" fmla="*/ 17871 w 1064513"/>
              <a:gd name="connsiteY29" fmla="*/ 917097 h 1257758"/>
              <a:gd name="connsiteX30" fmla="*/ 0 w 1064513"/>
              <a:gd name="connsiteY30" fmla="*/ 604354 h 1257758"/>
              <a:gd name="connsiteX31" fmla="*/ 58996 w 1064513"/>
              <a:gd name="connsiteY31" fmla="*/ 357182 h 1257758"/>
              <a:gd name="connsiteX32" fmla="*/ 257310 w 1064513"/>
              <a:gd name="connsiteY32" fmla="*/ 346418 h 1257758"/>
              <a:gd name="connsiteX0" fmla="*/ 263761 w 1070964"/>
              <a:gd name="connsiteY0" fmla="*/ 341709 h 1253049"/>
              <a:gd name="connsiteX1" fmla="*/ 26691 w 1070964"/>
              <a:gd name="connsiteY1" fmla="*/ 283940 h 1253049"/>
              <a:gd name="connsiteX2" fmla="*/ 32672 w 1070964"/>
              <a:gd name="connsiteY2" fmla="*/ 51594 h 1253049"/>
              <a:gd name="connsiteX3" fmla="*/ 268559 w 1070964"/>
              <a:gd name="connsiteY3" fmla="*/ 24794 h 1253049"/>
              <a:gd name="connsiteX4" fmla="*/ 428808 w 1070964"/>
              <a:gd name="connsiteY4" fmla="*/ 349451 h 1253049"/>
              <a:gd name="connsiteX5" fmla="*/ 188139 w 1070964"/>
              <a:gd name="connsiteY5" fmla="*/ 638366 h 1253049"/>
              <a:gd name="connsiteX6" fmla="*/ 185161 w 1070964"/>
              <a:gd name="connsiteY6" fmla="*/ 790269 h 1253049"/>
              <a:gd name="connsiteX7" fmla="*/ 283451 w 1070964"/>
              <a:gd name="connsiteY7" fmla="*/ 566882 h 1253049"/>
              <a:gd name="connsiteX8" fmla="*/ 491946 w 1070964"/>
              <a:gd name="connsiteY8" fmla="*/ 224354 h 1253049"/>
              <a:gd name="connsiteX9" fmla="*/ 708784 w 1070964"/>
              <a:gd name="connsiteY9" fmla="*/ 23000 h 1253049"/>
              <a:gd name="connsiteX10" fmla="*/ 897023 w 1070964"/>
              <a:gd name="connsiteY10" fmla="*/ 215449 h 1253049"/>
              <a:gd name="connsiteX11" fmla="*/ 809436 w 1070964"/>
              <a:gd name="connsiteY11" fmla="*/ 452493 h 1253049"/>
              <a:gd name="connsiteX12" fmla="*/ 687341 w 1070964"/>
              <a:gd name="connsiteY12" fmla="*/ 714621 h 1253049"/>
              <a:gd name="connsiteX13" fmla="*/ 382339 w 1070964"/>
              <a:gd name="connsiteY13" fmla="*/ 965400 h 1253049"/>
              <a:gd name="connsiteX14" fmla="*/ 562856 w 1070964"/>
              <a:gd name="connsiteY14" fmla="*/ 823638 h 1253049"/>
              <a:gd name="connsiteX15" fmla="*/ 792186 w 1070964"/>
              <a:gd name="connsiteY15" fmla="*/ 535910 h 1253049"/>
              <a:gd name="connsiteX16" fmla="*/ 917279 w 1070964"/>
              <a:gd name="connsiteY16" fmla="*/ 187425 h 1253049"/>
              <a:gd name="connsiteX17" fmla="*/ 1063819 w 1070964"/>
              <a:gd name="connsiteY17" fmla="*/ 551989 h 1253049"/>
              <a:gd name="connsiteX18" fmla="*/ 849367 w 1070964"/>
              <a:gd name="connsiteY18" fmla="*/ 1031528 h 1253049"/>
              <a:gd name="connsiteX19" fmla="*/ 357914 w 1070964"/>
              <a:gd name="connsiteY19" fmla="*/ 1248958 h 1253049"/>
              <a:gd name="connsiteX20" fmla="*/ 131548 w 1070964"/>
              <a:gd name="connsiteY20" fmla="*/ 1159603 h 1253049"/>
              <a:gd name="connsiteX21" fmla="*/ 92827 w 1070964"/>
              <a:gd name="connsiteY21" fmla="*/ 986850 h 1253049"/>
              <a:gd name="connsiteX22" fmla="*/ 307279 w 1070964"/>
              <a:gd name="connsiteY22" fmla="*/ 915366 h 1253049"/>
              <a:gd name="connsiteX23" fmla="*/ 491946 w 1070964"/>
              <a:gd name="connsiteY23" fmla="*/ 659215 h 1253049"/>
              <a:gd name="connsiteX24" fmla="*/ 599774 w 1070964"/>
              <a:gd name="connsiteY24" fmla="*/ 388765 h 1253049"/>
              <a:gd name="connsiteX25" fmla="*/ 706399 w 1070964"/>
              <a:gd name="connsiteY25" fmla="*/ 206483 h 1253049"/>
              <a:gd name="connsiteX26" fmla="*/ 561035 w 1070964"/>
              <a:gd name="connsiteY26" fmla="*/ 488239 h 1253049"/>
              <a:gd name="connsiteX27" fmla="*/ 387699 w 1070964"/>
              <a:gd name="connsiteY27" fmla="*/ 790269 h 1253049"/>
              <a:gd name="connsiteX28" fmla="*/ 237576 w 1070964"/>
              <a:gd name="connsiteY28" fmla="*/ 955263 h 1253049"/>
              <a:gd name="connsiteX29" fmla="*/ 24322 w 1070964"/>
              <a:gd name="connsiteY29" fmla="*/ 912388 h 1253049"/>
              <a:gd name="connsiteX30" fmla="*/ 6451 w 1070964"/>
              <a:gd name="connsiteY30" fmla="*/ 599645 h 1253049"/>
              <a:gd name="connsiteX31" fmla="*/ 65447 w 1070964"/>
              <a:gd name="connsiteY31" fmla="*/ 352473 h 1253049"/>
              <a:gd name="connsiteX32" fmla="*/ 263761 w 1070964"/>
              <a:gd name="connsiteY32" fmla="*/ 341709 h 1253049"/>
              <a:gd name="connsiteX0" fmla="*/ 257310 w 1064513"/>
              <a:gd name="connsiteY0" fmla="*/ 346868 h 1258208"/>
              <a:gd name="connsiteX1" fmla="*/ 20240 w 1064513"/>
              <a:gd name="connsiteY1" fmla="*/ 289099 h 1258208"/>
              <a:gd name="connsiteX2" fmla="*/ 26221 w 1064513"/>
              <a:gd name="connsiteY2" fmla="*/ 56753 h 1258208"/>
              <a:gd name="connsiteX3" fmla="*/ 262108 w 1064513"/>
              <a:gd name="connsiteY3" fmla="*/ 29953 h 1258208"/>
              <a:gd name="connsiteX4" fmla="*/ 422357 w 1064513"/>
              <a:gd name="connsiteY4" fmla="*/ 354610 h 1258208"/>
              <a:gd name="connsiteX5" fmla="*/ 181688 w 1064513"/>
              <a:gd name="connsiteY5" fmla="*/ 643525 h 1258208"/>
              <a:gd name="connsiteX6" fmla="*/ 178710 w 1064513"/>
              <a:gd name="connsiteY6" fmla="*/ 795428 h 1258208"/>
              <a:gd name="connsiteX7" fmla="*/ 277000 w 1064513"/>
              <a:gd name="connsiteY7" fmla="*/ 572041 h 1258208"/>
              <a:gd name="connsiteX8" fmla="*/ 485495 w 1064513"/>
              <a:gd name="connsiteY8" fmla="*/ 229513 h 1258208"/>
              <a:gd name="connsiteX9" fmla="*/ 702333 w 1064513"/>
              <a:gd name="connsiteY9" fmla="*/ 28159 h 1258208"/>
              <a:gd name="connsiteX10" fmla="*/ 890572 w 1064513"/>
              <a:gd name="connsiteY10" fmla="*/ 220608 h 1258208"/>
              <a:gd name="connsiteX11" fmla="*/ 802985 w 1064513"/>
              <a:gd name="connsiteY11" fmla="*/ 457652 h 1258208"/>
              <a:gd name="connsiteX12" fmla="*/ 680890 w 1064513"/>
              <a:gd name="connsiteY12" fmla="*/ 719780 h 1258208"/>
              <a:gd name="connsiteX13" fmla="*/ 375888 w 1064513"/>
              <a:gd name="connsiteY13" fmla="*/ 970559 h 1258208"/>
              <a:gd name="connsiteX14" fmla="*/ 556405 w 1064513"/>
              <a:gd name="connsiteY14" fmla="*/ 828797 h 1258208"/>
              <a:gd name="connsiteX15" fmla="*/ 785735 w 1064513"/>
              <a:gd name="connsiteY15" fmla="*/ 541069 h 1258208"/>
              <a:gd name="connsiteX16" fmla="*/ 910828 w 1064513"/>
              <a:gd name="connsiteY16" fmla="*/ 192584 h 1258208"/>
              <a:gd name="connsiteX17" fmla="*/ 1057368 w 1064513"/>
              <a:gd name="connsiteY17" fmla="*/ 557148 h 1258208"/>
              <a:gd name="connsiteX18" fmla="*/ 842916 w 1064513"/>
              <a:gd name="connsiteY18" fmla="*/ 1036687 h 1258208"/>
              <a:gd name="connsiteX19" fmla="*/ 351463 w 1064513"/>
              <a:gd name="connsiteY19" fmla="*/ 1254117 h 1258208"/>
              <a:gd name="connsiteX20" fmla="*/ 125097 w 1064513"/>
              <a:gd name="connsiteY20" fmla="*/ 1164762 h 1258208"/>
              <a:gd name="connsiteX21" fmla="*/ 86376 w 1064513"/>
              <a:gd name="connsiteY21" fmla="*/ 992009 h 1258208"/>
              <a:gd name="connsiteX22" fmla="*/ 300828 w 1064513"/>
              <a:gd name="connsiteY22" fmla="*/ 920525 h 1258208"/>
              <a:gd name="connsiteX23" fmla="*/ 485495 w 1064513"/>
              <a:gd name="connsiteY23" fmla="*/ 664374 h 1258208"/>
              <a:gd name="connsiteX24" fmla="*/ 593323 w 1064513"/>
              <a:gd name="connsiteY24" fmla="*/ 393924 h 1258208"/>
              <a:gd name="connsiteX25" fmla="*/ 699948 w 1064513"/>
              <a:gd name="connsiteY25" fmla="*/ 211642 h 1258208"/>
              <a:gd name="connsiteX26" fmla="*/ 554584 w 1064513"/>
              <a:gd name="connsiteY26" fmla="*/ 493398 h 1258208"/>
              <a:gd name="connsiteX27" fmla="*/ 381248 w 1064513"/>
              <a:gd name="connsiteY27" fmla="*/ 795428 h 1258208"/>
              <a:gd name="connsiteX28" fmla="*/ 231125 w 1064513"/>
              <a:gd name="connsiteY28" fmla="*/ 960422 h 1258208"/>
              <a:gd name="connsiteX29" fmla="*/ 17871 w 1064513"/>
              <a:gd name="connsiteY29" fmla="*/ 917547 h 1258208"/>
              <a:gd name="connsiteX30" fmla="*/ 0 w 1064513"/>
              <a:gd name="connsiteY30" fmla="*/ 604804 h 1258208"/>
              <a:gd name="connsiteX31" fmla="*/ 58996 w 1064513"/>
              <a:gd name="connsiteY31" fmla="*/ 357632 h 1258208"/>
              <a:gd name="connsiteX32" fmla="*/ 257310 w 1064513"/>
              <a:gd name="connsiteY32" fmla="*/ 346868 h 1258208"/>
              <a:gd name="connsiteX0" fmla="*/ 257310 w 1064513"/>
              <a:gd name="connsiteY0" fmla="*/ 334521 h 1245861"/>
              <a:gd name="connsiteX1" fmla="*/ 20240 w 1064513"/>
              <a:gd name="connsiteY1" fmla="*/ 276752 h 1245861"/>
              <a:gd name="connsiteX2" fmla="*/ 32174 w 1064513"/>
              <a:gd name="connsiteY2" fmla="*/ 80125 h 1245861"/>
              <a:gd name="connsiteX3" fmla="*/ 262108 w 1064513"/>
              <a:gd name="connsiteY3" fmla="*/ 17606 h 1245861"/>
              <a:gd name="connsiteX4" fmla="*/ 422357 w 1064513"/>
              <a:gd name="connsiteY4" fmla="*/ 342263 h 1245861"/>
              <a:gd name="connsiteX5" fmla="*/ 181688 w 1064513"/>
              <a:gd name="connsiteY5" fmla="*/ 631178 h 1245861"/>
              <a:gd name="connsiteX6" fmla="*/ 178710 w 1064513"/>
              <a:gd name="connsiteY6" fmla="*/ 783081 h 1245861"/>
              <a:gd name="connsiteX7" fmla="*/ 277000 w 1064513"/>
              <a:gd name="connsiteY7" fmla="*/ 559694 h 1245861"/>
              <a:gd name="connsiteX8" fmla="*/ 485495 w 1064513"/>
              <a:gd name="connsiteY8" fmla="*/ 217166 h 1245861"/>
              <a:gd name="connsiteX9" fmla="*/ 702333 w 1064513"/>
              <a:gd name="connsiteY9" fmla="*/ 15812 h 1245861"/>
              <a:gd name="connsiteX10" fmla="*/ 890572 w 1064513"/>
              <a:gd name="connsiteY10" fmla="*/ 208261 h 1245861"/>
              <a:gd name="connsiteX11" fmla="*/ 802985 w 1064513"/>
              <a:gd name="connsiteY11" fmla="*/ 445305 h 1245861"/>
              <a:gd name="connsiteX12" fmla="*/ 680890 w 1064513"/>
              <a:gd name="connsiteY12" fmla="*/ 707433 h 1245861"/>
              <a:gd name="connsiteX13" fmla="*/ 375888 w 1064513"/>
              <a:gd name="connsiteY13" fmla="*/ 958212 h 1245861"/>
              <a:gd name="connsiteX14" fmla="*/ 556405 w 1064513"/>
              <a:gd name="connsiteY14" fmla="*/ 816450 h 1245861"/>
              <a:gd name="connsiteX15" fmla="*/ 785735 w 1064513"/>
              <a:gd name="connsiteY15" fmla="*/ 528722 h 1245861"/>
              <a:gd name="connsiteX16" fmla="*/ 910828 w 1064513"/>
              <a:gd name="connsiteY16" fmla="*/ 180237 h 1245861"/>
              <a:gd name="connsiteX17" fmla="*/ 1057368 w 1064513"/>
              <a:gd name="connsiteY17" fmla="*/ 544801 h 1245861"/>
              <a:gd name="connsiteX18" fmla="*/ 842916 w 1064513"/>
              <a:gd name="connsiteY18" fmla="*/ 1024340 h 1245861"/>
              <a:gd name="connsiteX19" fmla="*/ 351463 w 1064513"/>
              <a:gd name="connsiteY19" fmla="*/ 1241770 h 1245861"/>
              <a:gd name="connsiteX20" fmla="*/ 125097 w 1064513"/>
              <a:gd name="connsiteY20" fmla="*/ 1152415 h 1245861"/>
              <a:gd name="connsiteX21" fmla="*/ 86376 w 1064513"/>
              <a:gd name="connsiteY21" fmla="*/ 979662 h 1245861"/>
              <a:gd name="connsiteX22" fmla="*/ 300828 w 1064513"/>
              <a:gd name="connsiteY22" fmla="*/ 908178 h 1245861"/>
              <a:gd name="connsiteX23" fmla="*/ 485495 w 1064513"/>
              <a:gd name="connsiteY23" fmla="*/ 652027 h 1245861"/>
              <a:gd name="connsiteX24" fmla="*/ 593323 w 1064513"/>
              <a:gd name="connsiteY24" fmla="*/ 381577 h 1245861"/>
              <a:gd name="connsiteX25" fmla="*/ 699948 w 1064513"/>
              <a:gd name="connsiteY25" fmla="*/ 199295 h 1245861"/>
              <a:gd name="connsiteX26" fmla="*/ 554584 w 1064513"/>
              <a:gd name="connsiteY26" fmla="*/ 481051 h 1245861"/>
              <a:gd name="connsiteX27" fmla="*/ 381248 w 1064513"/>
              <a:gd name="connsiteY27" fmla="*/ 783081 h 1245861"/>
              <a:gd name="connsiteX28" fmla="*/ 231125 w 1064513"/>
              <a:gd name="connsiteY28" fmla="*/ 948075 h 1245861"/>
              <a:gd name="connsiteX29" fmla="*/ 17871 w 1064513"/>
              <a:gd name="connsiteY29" fmla="*/ 905200 h 1245861"/>
              <a:gd name="connsiteX30" fmla="*/ 0 w 1064513"/>
              <a:gd name="connsiteY30" fmla="*/ 592457 h 1245861"/>
              <a:gd name="connsiteX31" fmla="*/ 58996 w 1064513"/>
              <a:gd name="connsiteY31" fmla="*/ 345285 h 1245861"/>
              <a:gd name="connsiteX32" fmla="*/ 257310 w 1064513"/>
              <a:gd name="connsiteY32" fmla="*/ 334521 h 1245861"/>
              <a:gd name="connsiteX0" fmla="*/ 257310 w 1064513"/>
              <a:gd name="connsiteY0" fmla="*/ 340091 h 1251431"/>
              <a:gd name="connsiteX1" fmla="*/ 20240 w 1064513"/>
              <a:gd name="connsiteY1" fmla="*/ 282322 h 1251431"/>
              <a:gd name="connsiteX2" fmla="*/ 32174 w 1064513"/>
              <a:gd name="connsiteY2" fmla="*/ 85695 h 1251431"/>
              <a:gd name="connsiteX3" fmla="*/ 262108 w 1064513"/>
              <a:gd name="connsiteY3" fmla="*/ 23176 h 1251431"/>
              <a:gd name="connsiteX4" fmla="*/ 422357 w 1064513"/>
              <a:gd name="connsiteY4" fmla="*/ 347833 h 1251431"/>
              <a:gd name="connsiteX5" fmla="*/ 181688 w 1064513"/>
              <a:gd name="connsiteY5" fmla="*/ 636748 h 1251431"/>
              <a:gd name="connsiteX6" fmla="*/ 178710 w 1064513"/>
              <a:gd name="connsiteY6" fmla="*/ 788651 h 1251431"/>
              <a:gd name="connsiteX7" fmla="*/ 277000 w 1064513"/>
              <a:gd name="connsiteY7" fmla="*/ 565264 h 1251431"/>
              <a:gd name="connsiteX8" fmla="*/ 485495 w 1064513"/>
              <a:gd name="connsiteY8" fmla="*/ 222736 h 1251431"/>
              <a:gd name="connsiteX9" fmla="*/ 702333 w 1064513"/>
              <a:gd name="connsiteY9" fmla="*/ 21382 h 1251431"/>
              <a:gd name="connsiteX10" fmla="*/ 890572 w 1064513"/>
              <a:gd name="connsiteY10" fmla="*/ 213831 h 1251431"/>
              <a:gd name="connsiteX11" fmla="*/ 802985 w 1064513"/>
              <a:gd name="connsiteY11" fmla="*/ 450875 h 1251431"/>
              <a:gd name="connsiteX12" fmla="*/ 680890 w 1064513"/>
              <a:gd name="connsiteY12" fmla="*/ 713003 h 1251431"/>
              <a:gd name="connsiteX13" fmla="*/ 375888 w 1064513"/>
              <a:gd name="connsiteY13" fmla="*/ 963782 h 1251431"/>
              <a:gd name="connsiteX14" fmla="*/ 556405 w 1064513"/>
              <a:gd name="connsiteY14" fmla="*/ 822020 h 1251431"/>
              <a:gd name="connsiteX15" fmla="*/ 785735 w 1064513"/>
              <a:gd name="connsiteY15" fmla="*/ 534292 h 1251431"/>
              <a:gd name="connsiteX16" fmla="*/ 910828 w 1064513"/>
              <a:gd name="connsiteY16" fmla="*/ 185807 h 1251431"/>
              <a:gd name="connsiteX17" fmla="*/ 1057368 w 1064513"/>
              <a:gd name="connsiteY17" fmla="*/ 550371 h 1251431"/>
              <a:gd name="connsiteX18" fmla="*/ 842916 w 1064513"/>
              <a:gd name="connsiteY18" fmla="*/ 1029910 h 1251431"/>
              <a:gd name="connsiteX19" fmla="*/ 351463 w 1064513"/>
              <a:gd name="connsiteY19" fmla="*/ 1247340 h 1251431"/>
              <a:gd name="connsiteX20" fmla="*/ 125097 w 1064513"/>
              <a:gd name="connsiteY20" fmla="*/ 1157985 h 1251431"/>
              <a:gd name="connsiteX21" fmla="*/ 86376 w 1064513"/>
              <a:gd name="connsiteY21" fmla="*/ 985232 h 1251431"/>
              <a:gd name="connsiteX22" fmla="*/ 300828 w 1064513"/>
              <a:gd name="connsiteY22" fmla="*/ 913748 h 1251431"/>
              <a:gd name="connsiteX23" fmla="*/ 485495 w 1064513"/>
              <a:gd name="connsiteY23" fmla="*/ 657597 h 1251431"/>
              <a:gd name="connsiteX24" fmla="*/ 593323 w 1064513"/>
              <a:gd name="connsiteY24" fmla="*/ 387147 h 1251431"/>
              <a:gd name="connsiteX25" fmla="*/ 699948 w 1064513"/>
              <a:gd name="connsiteY25" fmla="*/ 204865 h 1251431"/>
              <a:gd name="connsiteX26" fmla="*/ 554584 w 1064513"/>
              <a:gd name="connsiteY26" fmla="*/ 486621 h 1251431"/>
              <a:gd name="connsiteX27" fmla="*/ 381248 w 1064513"/>
              <a:gd name="connsiteY27" fmla="*/ 788651 h 1251431"/>
              <a:gd name="connsiteX28" fmla="*/ 231125 w 1064513"/>
              <a:gd name="connsiteY28" fmla="*/ 953645 h 1251431"/>
              <a:gd name="connsiteX29" fmla="*/ 17871 w 1064513"/>
              <a:gd name="connsiteY29" fmla="*/ 910770 h 1251431"/>
              <a:gd name="connsiteX30" fmla="*/ 0 w 1064513"/>
              <a:gd name="connsiteY30" fmla="*/ 598027 h 1251431"/>
              <a:gd name="connsiteX31" fmla="*/ 58996 w 1064513"/>
              <a:gd name="connsiteY31" fmla="*/ 350855 h 1251431"/>
              <a:gd name="connsiteX32" fmla="*/ 257310 w 1064513"/>
              <a:gd name="connsiteY32" fmla="*/ 340091 h 1251431"/>
              <a:gd name="connsiteX0" fmla="*/ 260821 w 1068024"/>
              <a:gd name="connsiteY0" fmla="*/ 331683 h 1243023"/>
              <a:gd name="connsiteX1" fmla="*/ 23751 w 1068024"/>
              <a:gd name="connsiteY1" fmla="*/ 273914 h 1243023"/>
              <a:gd name="connsiteX2" fmla="*/ 35685 w 1068024"/>
              <a:gd name="connsiteY2" fmla="*/ 77287 h 1243023"/>
              <a:gd name="connsiteX3" fmla="*/ 265619 w 1068024"/>
              <a:gd name="connsiteY3" fmla="*/ 14768 h 1243023"/>
              <a:gd name="connsiteX4" fmla="*/ 425868 w 1068024"/>
              <a:gd name="connsiteY4" fmla="*/ 339425 h 1243023"/>
              <a:gd name="connsiteX5" fmla="*/ 185199 w 1068024"/>
              <a:gd name="connsiteY5" fmla="*/ 628340 h 1243023"/>
              <a:gd name="connsiteX6" fmla="*/ 182221 w 1068024"/>
              <a:gd name="connsiteY6" fmla="*/ 780243 h 1243023"/>
              <a:gd name="connsiteX7" fmla="*/ 280511 w 1068024"/>
              <a:gd name="connsiteY7" fmla="*/ 556856 h 1243023"/>
              <a:gd name="connsiteX8" fmla="*/ 489006 w 1068024"/>
              <a:gd name="connsiteY8" fmla="*/ 214328 h 1243023"/>
              <a:gd name="connsiteX9" fmla="*/ 705844 w 1068024"/>
              <a:gd name="connsiteY9" fmla="*/ 12974 h 1243023"/>
              <a:gd name="connsiteX10" fmla="*/ 894083 w 1068024"/>
              <a:gd name="connsiteY10" fmla="*/ 205423 h 1243023"/>
              <a:gd name="connsiteX11" fmla="*/ 806496 w 1068024"/>
              <a:gd name="connsiteY11" fmla="*/ 442467 h 1243023"/>
              <a:gd name="connsiteX12" fmla="*/ 684401 w 1068024"/>
              <a:gd name="connsiteY12" fmla="*/ 704595 h 1243023"/>
              <a:gd name="connsiteX13" fmla="*/ 379399 w 1068024"/>
              <a:gd name="connsiteY13" fmla="*/ 955374 h 1243023"/>
              <a:gd name="connsiteX14" fmla="*/ 559916 w 1068024"/>
              <a:gd name="connsiteY14" fmla="*/ 813612 h 1243023"/>
              <a:gd name="connsiteX15" fmla="*/ 789246 w 1068024"/>
              <a:gd name="connsiteY15" fmla="*/ 525884 h 1243023"/>
              <a:gd name="connsiteX16" fmla="*/ 914339 w 1068024"/>
              <a:gd name="connsiteY16" fmla="*/ 177399 h 1243023"/>
              <a:gd name="connsiteX17" fmla="*/ 1060879 w 1068024"/>
              <a:gd name="connsiteY17" fmla="*/ 541963 h 1243023"/>
              <a:gd name="connsiteX18" fmla="*/ 846427 w 1068024"/>
              <a:gd name="connsiteY18" fmla="*/ 1021502 h 1243023"/>
              <a:gd name="connsiteX19" fmla="*/ 354974 w 1068024"/>
              <a:gd name="connsiteY19" fmla="*/ 1238932 h 1243023"/>
              <a:gd name="connsiteX20" fmla="*/ 128608 w 1068024"/>
              <a:gd name="connsiteY20" fmla="*/ 1149577 h 1243023"/>
              <a:gd name="connsiteX21" fmla="*/ 89887 w 1068024"/>
              <a:gd name="connsiteY21" fmla="*/ 976824 h 1243023"/>
              <a:gd name="connsiteX22" fmla="*/ 304339 w 1068024"/>
              <a:gd name="connsiteY22" fmla="*/ 905340 h 1243023"/>
              <a:gd name="connsiteX23" fmla="*/ 489006 w 1068024"/>
              <a:gd name="connsiteY23" fmla="*/ 649189 h 1243023"/>
              <a:gd name="connsiteX24" fmla="*/ 596834 w 1068024"/>
              <a:gd name="connsiteY24" fmla="*/ 378739 h 1243023"/>
              <a:gd name="connsiteX25" fmla="*/ 703459 w 1068024"/>
              <a:gd name="connsiteY25" fmla="*/ 196457 h 1243023"/>
              <a:gd name="connsiteX26" fmla="*/ 558095 w 1068024"/>
              <a:gd name="connsiteY26" fmla="*/ 478213 h 1243023"/>
              <a:gd name="connsiteX27" fmla="*/ 384759 w 1068024"/>
              <a:gd name="connsiteY27" fmla="*/ 780243 h 1243023"/>
              <a:gd name="connsiteX28" fmla="*/ 234636 w 1068024"/>
              <a:gd name="connsiteY28" fmla="*/ 945237 h 1243023"/>
              <a:gd name="connsiteX29" fmla="*/ 21382 w 1068024"/>
              <a:gd name="connsiteY29" fmla="*/ 902362 h 1243023"/>
              <a:gd name="connsiteX30" fmla="*/ 3511 w 1068024"/>
              <a:gd name="connsiteY30" fmla="*/ 589619 h 1243023"/>
              <a:gd name="connsiteX31" fmla="*/ 62507 w 1068024"/>
              <a:gd name="connsiteY31" fmla="*/ 342447 h 1243023"/>
              <a:gd name="connsiteX32" fmla="*/ 260821 w 1068024"/>
              <a:gd name="connsiteY32" fmla="*/ 331683 h 1243023"/>
              <a:gd name="connsiteX0" fmla="*/ 260821 w 1068024"/>
              <a:gd name="connsiteY0" fmla="*/ 325409 h 1236749"/>
              <a:gd name="connsiteX1" fmla="*/ 23751 w 1068024"/>
              <a:gd name="connsiteY1" fmla="*/ 267640 h 1236749"/>
              <a:gd name="connsiteX2" fmla="*/ 35685 w 1068024"/>
              <a:gd name="connsiteY2" fmla="*/ 71013 h 1236749"/>
              <a:gd name="connsiteX3" fmla="*/ 265619 w 1068024"/>
              <a:gd name="connsiteY3" fmla="*/ 8494 h 1236749"/>
              <a:gd name="connsiteX4" fmla="*/ 425868 w 1068024"/>
              <a:gd name="connsiteY4" fmla="*/ 333151 h 1236749"/>
              <a:gd name="connsiteX5" fmla="*/ 185199 w 1068024"/>
              <a:gd name="connsiteY5" fmla="*/ 622066 h 1236749"/>
              <a:gd name="connsiteX6" fmla="*/ 182221 w 1068024"/>
              <a:gd name="connsiteY6" fmla="*/ 773969 h 1236749"/>
              <a:gd name="connsiteX7" fmla="*/ 280511 w 1068024"/>
              <a:gd name="connsiteY7" fmla="*/ 550582 h 1236749"/>
              <a:gd name="connsiteX8" fmla="*/ 489006 w 1068024"/>
              <a:gd name="connsiteY8" fmla="*/ 208054 h 1236749"/>
              <a:gd name="connsiteX9" fmla="*/ 705844 w 1068024"/>
              <a:gd name="connsiteY9" fmla="*/ 6700 h 1236749"/>
              <a:gd name="connsiteX10" fmla="*/ 894083 w 1068024"/>
              <a:gd name="connsiteY10" fmla="*/ 199149 h 1236749"/>
              <a:gd name="connsiteX11" fmla="*/ 806496 w 1068024"/>
              <a:gd name="connsiteY11" fmla="*/ 436193 h 1236749"/>
              <a:gd name="connsiteX12" fmla="*/ 684401 w 1068024"/>
              <a:gd name="connsiteY12" fmla="*/ 698321 h 1236749"/>
              <a:gd name="connsiteX13" fmla="*/ 379399 w 1068024"/>
              <a:gd name="connsiteY13" fmla="*/ 949100 h 1236749"/>
              <a:gd name="connsiteX14" fmla="*/ 559916 w 1068024"/>
              <a:gd name="connsiteY14" fmla="*/ 807338 h 1236749"/>
              <a:gd name="connsiteX15" fmla="*/ 789246 w 1068024"/>
              <a:gd name="connsiteY15" fmla="*/ 519610 h 1236749"/>
              <a:gd name="connsiteX16" fmla="*/ 914339 w 1068024"/>
              <a:gd name="connsiteY16" fmla="*/ 171125 h 1236749"/>
              <a:gd name="connsiteX17" fmla="*/ 1060879 w 1068024"/>
              <a:gd name="connsiteY17" fmla="*/ 535689 h 1236749"/>
              <a:gd name="connsiteX18" fmla="*/ 846427 w 1068024"/>
              <a:gd name="connsiteY18" fmla="*/ 1015228 h 1236749"/>
              <a:gd name="connsiteX19" fmla="*/ 354974 w 1068024"/>
              <a:gd name="connsiteY19" fmla="*/ 1232658 h 1236749"/>
              <a:gd name="connsiteX20" fmla="*/ 128608 w 1068024"/>
              <a:gd name="connsiteY20" fmla="*/ 1143303 h 1236749"/>
              <a:gd name="connsiteX21" fmla="*/ 89887 w 1068024"/>
              <a:gd name="connsiteY21" fmla="*/ 970550 h 1236749"/>
              <a:gd name="connsiteX22" fmla="*/ 304339 w 1068024"/>
              <a:gd name="connsiteY22" fmla="*/ 899066 h 1236749"/>
              <a:gd name="connsiteX23" fmla="*/ 489006 w 1068024"/>
              <a:gd name="connsiteY23" fmla="*/ 642915 h 1236749"/>
              <a:gd name="connsiteX24" fmla="*/ 596834 w 1068024"/>
              <a:gd name="connsiteY24" fmla="*/ 372465 h 1236749"/>
              <a:gd name="connsiteX25" fmla="*/ 703459 w 1068024"/>
              <a:gd name="connsiteY25" fmla="*/ 190183 h 1236749"/>
              <a:gd name="connsiteX26" fmla="*/ 558095 w 1068024"/>
              <a:gd name="connsiteY26" fmla="*/ 471939 h 1236749"/>
              <a:gd name="connsiteX27" fmla="*/ 384759 w 1068024"/>
              <a:gd name="connsiteY27" fmla="*/ 773969 h 1236749"/>
              <a:gd name="connsiteX28" fmla="*/ 234636 w 1068024"/>
              <a:gd name="connsiteY28" fmla="*/ 938963 h 1236749"/>
              <a:gd name="connsiteX29" fmla="*/ 21382 w 1068024"/>
              <a:gd name="connsiteY29" fmla="*/ 896088 h 1236749"/>
              <a:gd name="connsiteX30" fmla="*/ 3511 w 1068024"/>
              <a:gd name="connsiteY30" fmla="*/ 583345 h 1236749"/>
              <a:gd name="connsiteX31" fmla="*/ 62507 w 1068024"/>
              <a:gd name="connsiteY31" fmla="*/ 336173 h 1236749"/>
              <a:gd name="connsiteX32" fmla="*/ 260821 w 1068024"/>
              <a:gd name="connsiteY32" fmla="*/ 325409 h 1236749"/>
              <a:gd name="connsiteX0" fmla="*/ 260821 w 1068024"/>
              <a:gd name="connsiteY0" fmla="*/ 325409 h 1236749"/>
              <a:gd name="connsiteX1" fmla="*/ 23751 w 1068024"/>
              <a:gd name="connsiteY1" fmla="*/ 267640 h 1236749"/>
              <a:gd name="connsiteX2" fmla="*/ 35685 w 1068024"/>
              <a:gd name="connsiteY2" fmla="*/ 71013 h 1236749"/>
              <a:gd name="connsiteX3" fmla="*/ 265619 w 1068024"/>
              <a:gd name="connsiteY3" fmla="*/ 8494 h 1236749"/>
              <a:gd name="connsiteX4" fmla="*/ 425868 w 1068024"/>
              <a:gd name="connsiteY4" fmla="*/ 333151 h 1236749"/>
              <a:gd name="connsiteX5" fmla="*/ 185199 w 1068024"/>
              <a:gd name="connsiteY5" fmla="*/ 622066 h 1236749"/>
              <a:gd name="connsiteX6" fmla="*/ 182221 w 1068024"/>
              <a:gd name="connsiteY6" fmla="*/ 773969 h 1236749"/>
              <a:gd name="connsiteX7" fmla="*/ 280511 w 1068024"/>
              <a:gd name="connsiteY7" fmla="*/ 550582 h 1236749"/>
              <a:gd name="connsiteX8" fmla="*/ 489006 w 1068024"/>
              <a:gd name="connsiteY8" fmla="*/ 208054 h 1236749"/>
              <a:gd name="connsiteX9" fmla="*/ 705844 w 1068024"/>
              <a:gd name="connsiteY9" fmla="*/ 6700 h 1236749"/>
              <a:gd name="connsiteX10" fmla="*/ 894083 w 1068024"/>
              <a:gd name="connsiteY10" fmla="*/ 199149 h 1236749"/>
              <a:gd name="connsiteX11" fmla="*/ 806496 w 1068024"/>
              <a:gd name="connsiteY11" fmla="*/ 436193 h 1236749"/>
              <a:gd name="connsiteX12" fmla="*/ 684401 w 1068024"/>
              <a:gd name="connsiteY12" fmla="*/ 698321 h 1236749"/>
              <a:gd name="connsiteX13" fmla="*/ 379399 w 1068024"/>
              <a:gd name="connsiteY13" fmla="*/ 949100 h 1236749"/>
              <a:gd name="connsiteX14" fmla="*/ 559916 w 1068024"/>
              <a:gd name="connsiteY14" fmla="*/ 807338 h 1236749"/>
              <a:gd name="connsiteX15" fmla="*/ 789246 w 1068024"/>
              <a:gd name="connsiteY15" fmla="*/ 519610 h 1236749"/>
              <a:gd name="connsiteX16" fmla="*/ 914339 w 1068024"/>
              <a:gd name="connsiteY16" fmla="*/ 171125 h 1236749"/>
              <a:gd name="connsiteX17" fmla="*/ 1060879 w 1068024"/>
              <a:gd name="connsiteY17" fmla="*/ 535689 h 1236749"/>
              <a:gd name="connsiteX18" fmla="*/ 846427 w 1068024"/>
              <a:gd name="connsiteY18" fmla="*/ 1015228 h 1236749"/>
              <a:gd name="connsiteX19" fmla="*/ 354974 w 1068024"/>
              <a:gd name="connsiteY19" fmla="*/ 1232658 h 1236749"/>
              <a:gd name="connsiteX20" fmla="*/ 128608 w 1068024"/>
              <a:gd name="connsiteY20" fmla="*/ 1143303 h 1236749"/>
              <a:gd name="connsiteX21" fmla="*/ 89887 w 1068024"/>
              <a:gd name="connsiteY21" fmla="*/ 970550 h 1236749"/>
              <a:gd name="connsiteX22" fmla="*/ 304339 w 1068024"/>
              <a:gd name="connsiteY22" fmla="*/ 899066 h 1236749"/>
              <a:gd name="connsiteX23" fmla="*/ 489006 w 1068024"/>
              <a:gd name="connsiteY23" fmla="*/ 642915 h 1236749"/>
              <a:gd name="connsiteX24" fmla="*/ 596834 w 1068024"/>
              <a:gd name="connsiteY24" fmla="*/ 372465 h 1236749"/>
              <a:gd name="connsiteX25" fmla="*/ 703459 w 1068024"/>
              <a:gd name="connsiteY25" fmla="*/ 190183 h 1236749"/>
              <a:gd name="connsiteX26" fmla="*/ 558095 w 1068024"/>
              <a:gd name="connsiteY26" fmla="*/ 471939 h 1236749"/>
              <a:gd name="connsiteX27" fmla="*/ 384759 w 1068024"/>
              <a:gd name="connsiteY27" fmla="*/ 773969 h 1236749"/>
              <a:gd name="connsiteX28" fmla="*/ 234636 w 1068024"/>
              <a:gd name="connsiteY28" fmla="*/ 938963 h 1236749"/>
              <a:gd name="connsiteX29" fmla="*/ 21382 w 1068024"/>
              <a:gd name="connsiteY29" fmla="*/ 896088 h 1236749"/>
              <a:gd name="connsiteX30" fmla="*/ 3511 w 1068024"/>
              <a:gd name="connsiteY30" fmla="*/ 583345 h 1236749"/>
              <a:gd name="connsiteX31" fmla="*/ 62507 w 1068024"/>
              <a:gd name="connsiteY31" fmla="*/ 336173 h 1236749"/>
              <a:gd name="connsiteX32" fmla="*/ 260821 w 1068024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  <a:gd name="connsiteX0" fmla="*/ 257310 w 1064513"/>
              <a:gd name="connsiteY0" fmla="*/ 325409 h 1236749"/>
              <a:gd name="connsiteX1" fmla="*/ 20240 w 1064513"/>
              <a:gd name="connsiteY1" fmla="*/ 267640 h 1236749"/>
              <a:gd name="connsiteX2" fmla="*/ 32174 w 1064513"/>
              <a:gd name="connsiteY2" fmla="*/ 71013 h 1236749"/>
              <a:gd name="connsiteX3" fmla="*/ 262108 w 1064513"/>
              <a:gd name="connsiteY3" fmla="*/ 8494 h 1236749"/>
              <a:gd name="connsiteX4" fmla="*/ 422357 w 1064513"/>
              <a:gd name="connsiteY4" fmla="*/ 333151 h 1236749"/>
              <a:gd name="connsiteX5" fmla="*/ 181688 w 1064513"/>
              <a:gd name="connsiteY5" fmla="*/ 622066 h 1236749"/>
              <a:gd name="connsiteX6" fmla="*/ 178710 w 1064513"/>
              <a:gd name="connsiteY6" fmla="*/ 773969 h 1236749"/>
              <a:gd name="connsiteX7" fmla="*/ 277000 w 1064513"/>
              <a:gd name="connsiteY7" fmla="*/ 550582 h 1236749"/>
              <a:gd name="connsiteX8" fmla="*/ 485495 w 1064513"/>
              <a:gd name="connsiteY8" fmla="*/ 208054 h 1236749"/>
              <a:gd name="connsiteX9" fmla="*/ 702333 w 1064513"/>
              <a:gd name="connsiteY9" fmla="*/ 6700 h 1236749"/>
              <a:gd name="connsiteX10" fmla="*/ 890572 w 1064513"/>
              <a:gd name="connsiteY10" fmla="*/ 199149 h 1236749"/>
              <a:gd name="connsiteX11" fmla="*/ 802985 w 1064513"/>
              <a:gd name="connsiteY11" fmla="*/ 436193 h 1236749"/>
              <a:gd name="connsiteX12" fmla="*/ 680890 w 1064513"/>
              <a:gd name="connsiteY12" fmla="*/ 698321 h 1236749"/>
              <a:gd name="connsiteX13" fmla="*/ 375888 w 1064513"/>
              <a:gd name="connsiteY13" fmla="*/ 949100 h 1236749"/>
              <a:gd name="connsiteX14" fmla="*/ 556405 w 1064513"/>
              <a:gd name="connsiteY14" fmla="*/ 807338 h 1236749"/>
              <a:gd name="connsiteX15" fmla="*/ 785735 w 1064513"/>
              <a:gd name="connsiteY15" fmla="*/ 519610 h 1236749"/>
              <a:gd name="connsiteX16" fmla="*/ 910828 w 1064513"/>
              <a:gd name="connsiteY16" fmla="*/ 171125 h 1236749"/>
              <a:gd name="connsiteX17" fmla="*/ 1057368 w 1064513"/>
              <a:gd name="connsiteY17" fmla="*/ 535689 h 1236749"/>
              <a:gd name="connsiteX18" fmla="*/ 842916 w 1064513"/>
              <a:gd name="connsiteY18" fmla="*/ 1015228 h 1236749"/>
              <a:gd name="connsiteX19" fmla="*/ 351463 w 1064513"/>
              <a:gd name="connsiteY19" fmla="*/ 1232658 h 1236749"/>
              <a:gd name="connsiteX20" fmla="*/ 125097 w 1064513"/>
              <a:gd name="connsiteY20" fmla="*/ 1143303 h 1236749"/>
              <a:gd name="connsiteX21" fmla="*/ 86376 w 1064513"/>
              <a:gd name="connsiteY21" fmla="*/ 970550 h 1236749"/>
              <a:gd name="connsiteX22" fmla="*/ 300828 w 1064513"/>
              <a:gd name="connsiteY22" fmla="*/ 899066 h 1236749"/>
              <a:gd name="connsiteX23" fmla="*/ 485495 w 1064513"/>
              <a:gd name="connsiteY23" fmla="*/ 642915 h 1236749"/>
              <a:gd name="connsiteX24" fmla="*/ 593323 w 1064513"/>
              <a:gd name="connsiteY24" fmla="*/ 372465 h 1236749"/>
              <a:gd name="connsiteX25" fmla="*/ 699948 w 1064513"/>
              <a:gd name="connsiteY25" fmla="*/ 190183 h 1236749"/>
              <a:gd name="connsiteX26" fmla="*/ 554584 w 1064513"/>
              <a:gd name="connsiteY26" fmla="*/ 471939 h 1236749"/>
              <a:gd name="connsiteX27" fmla="*/ 381248 w 1064513"/>
              <a:gd name="connsiteY27" fmla="*/ 773969 h 1236749"/>
              <a:gd name="connsiteX28" fmla="*/ 231125 w 1064513"/>
              <a:gd name="connsiteY28" fmla="*/ 938963 h 1236749"/>
              <a:gd name="connsiteX29" fmla="*/ 17871 w 1064513"/>
              <a:gd name="connsiteY29" fmla="*/ 896088 h 1236749"/>
              <a:gd name="connsiteX30" fmla="*/ 0 w 1064513"/>
              <a:gd name="connsiteY30" fmla="*/ 583345 h 1236749"/>
              <a:gd name="connsiteX31" fmla="*/ 58996 w 1064513"/>
              <a:gd name="connsiteY31" fmla="*/ 336173 h 1236749"/>
              <a:gd name="connsiteX32" fmla="*/ 257310 w 1064513"/>
              <a:gd name="connsiteY32" fmla="*/ 325409 h 1236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64513" h="1236749">
                <a:moveTo>
                  <a:pt x="257310" y="325409"/>
                </a:moveTo>
                <a:cubicBezTo>
                  <a:pt x="148656" y="378678"/>
                  <a:pt x="41095" y="325518"/>
                  <a:pt x="20240" y="267640"/>
                </a:cubicBezTo>
                <a:cubicBezTo>
                  <a:pt x="42248" y="185950"/>
                  <a:pt x="32344" y="127300"/>
                  <a:pt x="32174" y="71013"/>
                </a:cubicBezTo>
                <a:cubicBezTo>
                  <a:pt x="72485" y="27822"/>
                  <a:pt x="104210" y="-19718"/>
                  <a:pt x="262108" y="8494"/>
                </a:cubicBezTo>
                <a:cubicBezTo>
                  <a:pt x="420006" y="36706"/>
                  <a:pt x="435760" y="230889"/>
                  <a:pt x="422357" y="333151"/>
                </a:cubicBezTo>
                <a:cubicBezTo>
                  <a:pt x="408954" y="435413"/>
                  <a:pt x="222296" y="548596"/>
                  <a:pt x="181688" y="622066"/>
                </a:cubicBezTo>
                <a:cubicBezTo>
                  <a:pt x="141080" y="695536"/>
                  <a:pt x="162825" y="785883"/>
                  <a:pt x="178710" y="773969"/>
                </a:cubicBezTo>
                <a:cubicBezTo>
                  <a:pt x="171974" y="709668"/>
                  <a:pt x="225869" y="644901"/>
                  <a:pt x="277000" y="550582"/>
                </a:cubicBezTo>
                <a:cubicBezTo>
                  <a:pt x="328131" y="456263"/>
                  <a:pt x="414606" y="298701"/>
                  <a:pt x="485495" y="208054"/>
                </a:cubicBezTo>
                <a:cubicBezTo>
                  <a:pt x="556384" y="117407"/>
                  <a:pt x="544331" y="45094"/>
                  <a:pt x="702333" y="6700"/>
                </a:cubicBezTo>
                <a:cubicBezTo>
                  <a:pt x="860335" y="-31694"/>
                  <a:pt x="873797" y="127567"/>
                  <a:pt x="890572" y="199149"/>
                </a:cubicBezTo>
                <a:cubicBezTo>
                  <a:pt x="907347" y="270731"/>
                  <a:pt x="829598" y="344664"/>
                  <a:pt x="802985" y="436193"/>
                </a:cubicBezTo>
                <a:cubicBezTo>
                  <a:pt x="776372" y="527722"/>
                  <a:pt x="752073" y="612837"/>
                  <a:pt x="680890" y="698321"/>
                </a:cubicBezTo>
                <a:cubicBezTo>
                  <a:pt x="609707" y="783805"/>
                  <a:pt x="439895" y="849967"/>
                  <a:pt x="375888" y="949100"/>
                </a:cubicBezTo>
                <a:cubicBezTo>
                  <a:pt x="359506" y="968460"/>
                  <a:pt x="488097" y="878920"/>
                  <a:pt x="556405" y="807338"/>
                </a:cubicBezTo>
                <a:cubicBezTo>
                  <a:pt x="624713" y="735756"/>
                  <a:pt x="762384" y="623264"/>
                  <a:pt x="785735" y="519610"/>
                </a:cubicBezTo>
                <a:cubicBezTo>
                  <a:pt x="809086" y="415956"/>
                  <a:pt x="902862" y="206545"/>
                  <a:pt x="910828" y="171125"/>
                </a:cubicBezTo>
                <a:cubicBezTo>
                  <a:pt x="1046191" y="133323"/>
                  <a:pt x="1081784" y="365240"/>
                  <a:pt x="1057368" y="535689"/>
                </a:cubicBezTo>
                <a:cubicBezTo>
                  <a:pt x="1032952" y="706138"/>
                  <a:pt x="960567" y="899067"/>
                  <a:pt x="842916" y="1015228"/>
                </a:cubicBezTo>
                <a:cubicBezTo>
                  <a:pt x="725265" y="1131389"/>
                  <a:pt x="471099" y="1211312"/>
                  <a:pt x="351463" y="1232658"/>
                </a:cubicBezTo>
                <a:cubicBezTo>
                  <a:pt x="231827" y="1254004"/>
                  <a:pt x="169278" y="1186988"/>
                  <a:pt x="125097" y="1143303"/>
                </a:cubicBezTo>
                <a:cubicBezTo>
                  <a:pt x="80916" y="1099618"/>
                  <a:pt x="57087" y="1011256"/>
                  <a:pt x="86376" y="970550"/>
                </a:cubicBezTo>
                <a:cubicBezTo>
                  <a:pt x="127570" y="975088"/>
                  <a:pt x="234308" y="953672"/>
                  <a:pt x="300828" y="899066"/>
                </a:cubicBezTo>
                <a:cubicBezTo>
                  <a:pt x="367348" y="844460"/>
                  <a:pt x="436746" y="730682"/>
                  <a:pt x="485495" y="642915"/>
                </a:cubicBezTo>
                <a:cubicBezTo>
                  <a:pt x="534244" y="555148"/>
                  <a:pt x="557581" y="447920"/>
                  <a:pt x="593323" y="372465"/>
                </a:cubicBezTo>
                <a:cubicBezTo>
                  <a:pt x="629065" y="297010"/>
                  <a:pt x="706404" y="173604"/>
                  <a:pt x="699948" y="190183"/>
                </a:cubicBezTo>
                <a:cubicBezTo>
                  <a:pt x="693492" y="206762"/>
                  <a:pt x="607701" y="374641"/>
                  <a:pt x="554584" y="471939"/>
                </a:cubicBezTo>
                <a:cubicBezTo>
                  <a:pt x="501467" y="569237"/>
                  <a:pt x="435158" y="696132"/>
                  <a:pt x="381248" y="773969"/>
                </a:cubicBezTo>
                <a:cubicBezTo>
                  <a:pt x="327338" y="851806"/>
                  <a:pt x="291688" y="918610"/>
                  <a:pt x="231125" y="938963"/>
                </a:cubicBezTo>
                <a:cubicBezTo>
                  <a:pt x="170562" y="959316"/>
                  <a:pt x="69887" y="1008935"/>
                  <a:pt x="17871" y="896088"/>
                </a:cubicBezTo>
                <a:cubicBezTo>
                  <a:pt x="34912" y="805863"/>
                  <a:pt x="25690" y="655034"/>
                  <a:pt x="0" y="583345"/>
                </a:cubicBezTo>
                <a:cubicBezTo>
                  <a:pt x="12410" y="500940"/>
                  <a:pt x="94199" y="420041"/>
                  <a:pt x="58996" y="336173"/>
                </a:cubicBezTo>
                <a:cubicBezTo>
                  <a:pt x="127377" y="353508"/>
                  <a:pt x="218327" y="385250"/>
                  <a:pt x="257310" y="325409"/>
                </a:cubicBezTo>
                <a:close/>
              </a:path>
            </a:pathLst>
          </a:custGeom>
          <a:gradFill flip="none" rotWithShape="1">
            <a:gsLst>
              <a:gs pos="0">
                <a:srgbClr val="F18972"/>
              </a:gs>
              <a:gs pos="50000">
                <a:srgbClr val="FCCCA5"/>
              </a:gs>
              <a:gs pos="100000">
                <a:srgbClr val="F0836D"/>
              </a:gs>
            </a:gsLst>
            <a:path path="circle">
              <a:fillToRect r="100000" b="100000"/>
            </a:path>
            <a:tileRect l="-100000" t="-100000"/>
          </a:gradFill>
          <a:ln w="6350">
            <a:solidFill>
              <a:srgbClr val="ED81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3" name="#kidney models(UBERON:0002113)">
            <a:extLst>
              <a:ext uri="{FF2B5EF4-FFF2-40B4-BE49-F238E27FC236}">
                <a16:creationId xmlns:a16="http://schemas.microsoft.com/office/drawing/2014/main" id="{E7569448-362A-AC44-ABB7-B3D372B4B98C}"/>
              </a:ext>
            </a:extLst>
          </p:cNvPr>
          <p:cNvSpPr/>
          <p:nvPr/>
        </p:nvSpPr>
        <p:spPr>
          <a:xfrm>
            <a:off x="5195788" y="1849122"/>
            <a:ext cx="542730" cy="282302"/>
          </a:xfrm>
          <a:custGeom>
            <a:avLst/>
            <a:gdLst>
              <a:gd name="connsiteX0" fmla="*/ 290512 w 511968"/>
              <a:gd name="connsiteY0" fmla="*/ 0 h 254794"/>
              <a:gd name="connsiteX1" fmla="*/ 478631 w 511968"/>
              <a:gd name="connsiteY1" fmla="*/ 57150 h 254794"/>
              <a:gd name="connsiteX2" fmla="*/ 511968 w 511968"/>
              <a:gd name="connsiteY2" fmla="*/ 142875 h 254794"/>
              <a:gd name="connsiteX3" fmla="*/ 338137 w 511968"/>
              <a:gd name="connsiteY3" fmla="*/ 254794 h 254794"/>
              <a:gd name="connsiteX4" fmla="*/ 157162 w 511968"/>
              <a:gd name="connsiteY4" fmla="*/ 245269 h 254794"/>
              <a:gd name="connsiteX5" fmla="*/ 38100 w 511968"/>
              <a:gd name="connsiteY5" fmla="*/ 130969 h 254794"/>
              <a:gd name="connsiteX6" fmla="*/ 0 w 511968"/>
              <a:gd name="connsiteY6" fmla="*/ 26194 h 254794"/>
              <a:gd name="connsiteX7" fmla="*/ 290512 w 511968"/>
              <a:gd name="connsiteY7" fmla="*/ 0 h 254794"/>
              <a:gd name="connsiteX0" fmla="*/ 290512 w 511968"/>
              <a:gd name="connsiteY0" fmla="*/ 15566 h 270360"/>
              <a:gd name="connsiteX1" fmla="*/ 478631 w 511968"/>
              <a:gd name="connsiteY1" fmla="*/ 72716 h 270360"/>
              <a:gd name="connsiteX2" fmla="*/ 511968 w 511968"/>
              <a:gd name="connsiteY2" fmla="*/ 158441 h 270360"/>
              <a:gd name="connsiteX3" fmla="*/ 338137 w 511968"/>
              <a:gd name="connsiteY3" fmla="*/ 270360 h 270360"/>
              <a:gd name="connsiteX4" fmla="*/ 157162 w 511968"/>
              <a:gd name="connsiteY4" fmla="*/ 260835 h 270360"/>
              <a:gd name="connsiteX5" fmla="*/ 38100 w 511968"/>
              <a:gd name="connsiteY5" fmla="*/ 146535 h 270360"/>
              <a:gd name="connsiteX6" fmla="*/ 0 w 511968"/>
              <a:gd name="connsiteY6" fmla="*/ 41760 h 270360"/>
              <a:gd name="connsiteX7" fmla="*/ 290512 w 511968"/>
              <a:gd name="connsiteY7" fmla="*/ 15566 h 270360"/>
              <a:gd name="connsiteX0" fmla="*/ 290512 w 511968"/>
              <a:gd name="connsiteY0" fmla="*/ 15566 h 270360"/>
              <a:gd name="connsiteX1" fmla="*/ 478631 w 511968"/>
              <a:gd name="connsiteY1" fmla="*/ 72716 h 270360"/>
              <a:gd name="connsiteX2" fmla="*/ 511968 w 511968"/>
              <a:gd name="connsiteY2" fmla="*/ 158441 h 270360"/>
              <a:gd name="connsiteX3" fmla="*/ 338137 w 511968"/>
              <a:gd name="connsiteY3" fmla="*/ 270360 h 270360"/>
              <a:gd name="connsiteX4" fmla="*/ 157162 w 511968"/>
              <a:gd name="connsiteY4" fmla="*/ 260835 h 270360"/>
              <a:gd name="connsiteX5" fmla="*/ 38100 w 511968"/>
              <a:gd name="connsiteY5" fmla="*/ 146535 h 270360"/>
              <a:gd name="connsiteX6" fmla="*/ 0 w 511968"/>
              <a:gd name="connsiteY6" fmla="*/ 41760 h 270360"/>
              <a:gd name="connsiteX7" fmla="*/ 290512 w 511968"/>
              <a:gd name="connsiteY7" fmla="*/ 15566 h 270360"/>
              <a:gd name="connsiteX0" fmla="*/ 290512 w 511968"/>
              <a:gd name="connsiteY0" fmla="*/ 15566 h 270360"/>
              <a:gd name="connsiteX1" fmla="*/ 478631 w 511968"/>
              <a:gd name="connsiteY1" fmla="*/ 72716 h 270360"/>
              <a:gd name="connsiteX2" fmla="*/ 511968 w 511968"/>
              <a:gd name="connsiteY2" fmla="*/ 158441 h 270360"/>
              <a:gd name="connsiteX3" fmla="*/ 338137 w 511968"/>
              <a:gd name="connsiteY3" fmla="*/ 270360 h 270360"/>
              <a:gd name="connsiteX4" fmla="*/ 157162 w 511968"/>
              <a:gd name="connsiteY4" fmla="*/ 260835 h 270360"/>
              <a:gd name="connsiteX5" fmla="*/ 38100 w 511968"/>
              <a:gd name="connsiteY5" fmla="*/ 146535 h 270360"/>
              <a:gd name="connsiteX6" fmla="*/ 0 w 511968"/>
              <a:gd name="connsiteY6" fmla="*/ 41760 h 270360"/>
              <a:gd name="connsiteX7" fmla="*/ 290512 w 511968"/>
              <a:gd name="connsiteY7" fmla="*/ 15566 h 270360"/>
              <a:gd name="connsiteX0" fmla="*/ 290512 w 513539"/>
              <a:gd name="connsiteY0" fmla="*/ 15566 h 270360"/>
              <a:gd name="connsiteX1" fmla="*/ 478631 w 513539"/>
              <a:gd name="connsiteY1" fmla="*/ 72716 h 270360"/>
              <a:gd name="connsiteX2" fmla="*/ 511968 w 513539"/>
              <a:gd name="connsiteY2" fmla="*/ 158441 h 270360"/>
              <a:gd name="connsiteX3" fmla="*/ 338137 w 513539"/>
              <a:gd name="connsiteY3" fmla="*/ 270360 h 270360"/>
              <a:gd name="connsiteX4" fmla="*/ 157162 w 513539"/>
              <a:gd name="connsiteY4" fmla="*/ 260835 h 270360"/>
              <a:gd name="connsiteX5" fmla="*/ 38100 w 513539"/>
              <a:gd name="connsiteY5" fmla="*/ 146535 h 270360"/>
              <a:gd name="connsiteX6" fmla="*/ 0 w 513539"/>
              <a:gd name="connsiteY6" fmla="*/ 41760 h 270360"/>
              <a:gd name="connsiteX7" fmla="*/ 290512 w 513539"/>
              <a:gd name="connsiteY7" fmla="*/ 15566 h 270360"/>
              <a:gd name="connsiteX0" fmla="*/ 290512 w 513539"/>
              <a:gd name="connsiteY0" fmla="*/ 15566 h 270360"/>
              <a:gd name="connsiteX1" fmla="*/ 478631 w 513539"/>
              <a:gd name="connsiteY1" fmla="*/ 72716 h 270360"/>
              <a:gd name="connsiteX2" fmla="*/ 511968 w 513539"/>
              <a:gd name="connsiteY2" fmla="*/ 158441 h 270360"/>
              <a:gd name="connsiteX3" fmla="*/ 338137 w 513539"/>
              <a:gd name="connsiteY3" fmla="*/ 270360 h 270360"/>
              <a:gd name="connsiteX4" fmla="*/ 157162 w 513539"/>
              <a:gd name="connsiteY4" fmla="*/ 260835 h 270360"/>
              <a:gd name="connsiteX5" fmla="*/ 38100 w 513539"/>
              <a:gd name="connsiteY5" fmla="*/ 146535 h 270360"/>
              <a:gd name="connsiteX6" fmla="*/ 0 w 513539"/>
              <a:gd name="connsiteY6" fmla="*/ 41760 h 270360"/>
              <a:gd name="connsiteX7" fmla="*/ 290512 w 513539"/>
              <a:gd name="connsiteY7" fmla="*/ 15566 h 270360"/>
              <a:gd name="connsiteX0" fmla="*/ 290512 w 513539"/>
              <a:gd name="connsiteY0" fmla="*/ 15566 h 274936"/>
              <a:gd name="connsiteX1" fmla="*/ 478631 w 513539"/>
              <a:gd name="connsiteY1" fmla="*/ 72716 h 274936"/>
              <a:gd name="connsiteX2" fmla="*/ 511968 w 513539"/>
              <a:gd name="connsiteY2" fmla="*/ 158441 h 274936"/>
              <a:gd name="connsiteX3" fmla="*/ 338137 w 513539"/>
              <a:gd name="connsiteY3" fmla="*/ 270360 h 274936"/>
              <a:gd name="connsiteX4" fmla="*/ 157162 w 513539"/>
              <a:gd name="connsiteY4" fmla="*/ 260835 h 274936"/>
              <a:gd name="connsiteX5" fmla="*/ 38100 w 513539"/>
              <a:gd name="connsiteY5" fmla="*/ 146535 h 274936"/>
              <a:gd name="connsiteX6" fmla="*/ 0 w 513539"/>
              <a:gd name="connsiteY6" fmla="*/ 41760 h 274936"/>
              <a:gd name="connsiteX7" fmla="*/ 290512 w 513539"/>
              <a:gd name="connsiteY7" fmla="*/ 15566 h 274936"/>
              <a:gd name="connsiteX0" fmla="*/ 293898 w 516925"/>
              <a:gd name="connsiteY0" fmla="*/ 15566 h 274936"/>
              <a:gd name="connsiteX1" fmla="*/ 482017 w 516925"/>
              <a:gd name="connsiteY1" fmla="*/ 72716 h 274936"/>
              <a:gd name="connsiteX2" fmla="*/ 515354 w 516925"/>
              <a:gd name="connsiteY2" fmla="*/ 158441 h 274936"/>
              <a:gd name="connsiteX3" fmla="*/ 341523 w 516925"/>
              <a:gd name="connsiteY3" fmla="*/ 270360 h 274936"/>
              <a:gd name="connsiteX4" fmla="*/ 160548 w 516925"/>
              <a:gd name="connsiteY4" fmla="*/ 260835 h 274936"/>
              <a:gd name="connsiteX5" fmla="*/ 41486 w 516925"/>
              <a:gd name="connsiteY5" fmla="*/ 146535 h 274936"/>
              <a:gd name="connsiteX6" fmla="*/ 3386 w 516925"/>
              <a:gd name="connsiteY6" fmla="*/ 41760 h 274936"/>
              <a:gd name="connsiteX7" fmla="*/ 293898 w 516925"/>
              <a:gd name="connsiteY7" fmla="*/ 15566 h 274936"/>
              <a:gd name="connsiteX0" fmla="*/ 316077 w 539104"/>
              <a:gd name="connsiteY0" fmla="*/ 15566 h 274936"/>
              <a:gd name="connsiteX1" fmla="*/ 504196 w 539104"/>
              <a:gd name="connsiteY1" fmla="*/ 72716 h 274936"/>
              <a:gd name="connsiteX2" fmla="*/ 537533 w 539104"/>
              <a:gd name="connsiteY2" fmla="*/ 158441 h 274936"/>
              <a:gd name="connsiteX3" fmla="*/ 363702 w 539104"/>
              <a:gd name="connsiteY3" fmla="*/ 270360 h 274936"/>
              <a:gd name="connsiteX4" fmla="*/ 182727 w 539104"/>
              <a:gd name="connsiteY4" fmla="*/ 260835 h 274936"/>
              <a:gd name="connsiteX5" fmla="*/ 63665 w 539104"/>
              <a:gd name="connsiteY5" fmla="*/ 146535 h 274936"/>
              <a:gd name="connsiteX6" fmla="*/ 25565 w 539104"/>
              <a:gd name="connsiteY6" fmla="*/ 41760 h 274936"/>
              <a:gd name="connsiteX7" fmla="*/ 316077 w 539104"/>
              <a:gd name="connsiteY7" fmla="*/ 15566 h 274936"/>
              <a:gd name="connsiteX0" fmla="*/ 316077 w 539104"/>
              <a:gd name="connsiteY0" fmla="*/ 34367 h 293737"/>
              <a:gd name="connsiteX1" fmla="*/ 504196 w 539104"/>
              <a:gd name="connsiteY1" fmla="*/ 91517 h 293737"/>
              <a:gd name="connsiteX2" fmla="*/ 537533 w 539104"/>
              <a:gd name="connsiteY2" fmla="*/ 177242 h 293737"/>
              <a:gd name="connsiteX3" fmla="*/ 363702 w 539104"/>
              <a:gd name="connsiteY3" fmla="*/ 289161 h 293737"/>
              <a:gd name="connsiteX4" fmla="*/ 182727 w 539104"/>
              <a:gd name="connsiteY4" fmla="*/ 279636 h 293737"/>
              <a:gd name="connsiteX5" fmla="*/ 63665 w 539104"/>
              <a:gd name="connsiteY5" fmla="*/ 165336 h 293737"/>
              <a:gd name="connsiteX6" fmla="*/ 25565 w 539104"/>
              <a:gd name="connsiteY6" fmla="*/ 60561 h 293737"/>
              <a:gd name="connsiteX7" fmla="*/ 316077 w 539104"/>
              <a:gd name="connsiteY7" fmla="*/ 34367 h 293737"/>
              <a:gd name="connsiteX0" fmla="*/ 316077 w 539104"/>
              <a:gd name="connsiteY0" fmla="*/ 34367 h 293737"/>
              <a:gd name="connsiteX1" fmla="*/ 504196 w 539104"/>
              <a:gd name="connsiteY1" fmla="*/ 91517 h 293737"/>
              <a:gd name="connsiteX2" fmla="*/ 537533 w 539104"/>
              <a:gd name="connsiteY2" fmla="*/ 177242 h 293737"/>
              <a:gd name="connsiteX3" fmla="*/ 363702 w 539104"/>
              <a:gd name="connsiteY3" fmla="*/ 289161 h 293737"/>
              <a:gd name="connsiteX4" fmla="*/ 182727 w 539104"/>
              <a:gd name="connsiteY4" fmla="*/ 279636 h 293737"/>
              <a:gd name="connsiteX5" fmla="*/ 63665 w 539104"/>
              <a:gd name="connsiteY5" fmla="*/ 165336 h 293737"/>
              <a:gd name="connsiteX6" fmla="*/ 25565 w 539104"/>
              <a:gd name="connsiteY6" fmla="*/ 60561 h 293737"/>
              <a:gd name="connsiteX7" fmla="*/ 316077 w 539104"/>
              <a:gd name="connsiteY7" fmla="*/ 34367 h 293737"/>
              <a:gd name="connsiteX0" fmla="*/ 316077 w 539104"/>
              <a:gd name="connsiteY0" fmla="*/ 30672 h 290042"/>
              <a:gd name="connsiteX1" fmla="*/ 504196 w 539104"/>
              <a:gd name="connsiteY1" fmla="*/ 87822 h 290042"/>
              <a:gd name="connsiteX2" fmla="*/ 537533 w 539104"/>
              <a:gd name="connsiteY2" fmla="*/ 173547 h 290042"/>
              <a:gd name="connsiteX3" fmla="*/ 363702 w 539104"/>
              <a:gd name="connsiteY3" fmla="*/ 285466 h 290042"/>
              <a:gd name="connsiteX4" fmla="*/ 182727 w 539104"/>
              <a:gd name="connsiteY4" fmla="*/ 275941 h 290042"/>
              <a:gd name="connsiteX5" fmla="*/ 63665 w 539104"/>
              <a:gd name="connsiteY5" fmla="*/ 161641 h 290042"/>
              <a:gd name="connsiteX6" fmla="*/ 25565 w 539104"/>
              <a:gd name="connsiteY6" fmla="*/ 56866 h 290042"/>
              <a:gd name="connsiteX7" fmla="*/ 316077 w 539104"/>
              <a:gd name="connsiteY7" fmla="*/ 30672 h 290042"/>
              <a:gd name="connsiteX0" fmla="*/ 312902 w 539936"/>
              <a:gd name="connsiteY0" fmla="*/ 38273 h 283355"/>
              <a:gd name="connsiteX1" fmla="*/ 504196 w 539936"/>
              <a:gd name="connsiteY1" fmla="*/ 81135 h 283355"/>
              <a:gd name="connsiteX2" fmla="*/ 537533 w 539936"/>
              <a:gd name="connsiteY2" fmla="*/ 166860 h 283355"/>
              <a:gd name="connsiteX3" fmla="*/ 363702 w 539936"/>
              <a:gd name="connsiteY3" fmla="*/ 278779 h 283355"/>
              <a:gd name="connsiteX4" fmla="*/ 182727 w 539936"/>
              <a:gd name="connsiteY4" fmla="*/ 269254 h 283355"/>
              <a:gd name="connsiteX5" fmla="*/ 63665 w 539936"/>
              <a:gd name="connsiteY5" fmla="*/ 154954 h 283355"/>
              <a:gd name="connsiteX6" fmla="*/ 25565 w 539936"/>
              <a:gd name="connsiteY6" fmla="*/ 50179 h 283355"/>
              <a:gd name="connsiteX7" fmla="*/ 312902 w 539936"/>
              <a:gd name="connsiteY7" fmla="*/ 38273 h 283355"/>
              <a:gd name="connsiteX0" fmla="*/ 312902 w 539936"/>
              <a:gd name="connsiteY0" fmla="*/ 37223 h 282305"/>
              <a:gd name="connsiteX1" fmla="*/ 504196 w 539936"/>
              <a:gd name="connsiteY1" fmla="*/ 80085 h 282305"/>
              <a:gd name="connsiteX2" fmla="*/ 537533 w 539936"/>
              <a:gd name="connsiteY2" fmla="*/ 165810 h 282305"/>
              <a:gd name="connsiteX3" fmla="*/ 363702 w 539936"/>
              <a:gd name="connsiteY3" fmla="*/ 277729 h 282305"/>
              <a:gd name="connsiteX4" fmla="*/ 182727 w 539936"/>
              <a:gd name="connsiteY4" fmla="*/ 268204 h 282305"/>
              <a:gd name="connsiteX5" fmla="*/ 63665 w 539936"/>
              <a:gd name="connsiteY5" fmla="*/ 153904 h 282305"/>
              <a:gd name="connsiteX6" fmla="*/ 25565 w 539936"/>
              <a:gd name="connsiteY6" fmla="*/ 49129 h 282305"/>
              <a:gd name="connsiteX7" fmla="*/ 312902 w 539936"/>
              <a:gd name="connsiteY7" fmla="*/ 37223 h 282305"/>
              <a:gd name="connsiteX0" fmla="*/ 312902 w 539936"/>
              <a:gd name="connsiteY0" fmla="*/ 37223 h 282305"/>
              <a:gd name="connsiteX1" fmla="*/ 504196 w 539936"/>
              <a:gd name="connsiteY1" fmla="*/ 80085 h 282305"/>
              <a:gd name="connsiteX2" fmla="*/ 537533 w 539936"/>
              <a:gd name="connsiteY2" fmla="*/ 165810 h 282305"/>
              <a:gd name="connsiteX3" fmla="*/ 363702 w 539936"/>
              <a:gd name="connsiteY3" fmla="*/ 277729 h 282305"/>
              <a:gd name="connsiteX4" fmla="*/ 182727 w 539936"/>
              <a:gd name="connsiteY4" fmla="*/ 268204 h 282305"/>
              <a:gd name="connsiteX5" fmla="*/ 63665 w 539936"/>
              <a:gd name="connsiteY5" fmla="*/ 153904 h 282305"/>
              <a:gd name="connsiteX6" fmla="*/ 25565 w 539936"/>
              <a:gd name="connsiteY6" fmla="*/ 49129 h 282305"/>
              <a:gd name="connsiteX7" fmla="*/ 312902 w 539936"/>
              <a:gd name="connsiteY7" fmla="*/ 37223 h 282305"/>
              <a:gd name="connsiteX0" fmla="*/ 312902 w 539936"/>
              <a:gd name="connsiteY0" fmla="*/ 37223 h 282305"/>
              <a:gd name="connsiteX1" fmla="*/ 504196 w 539936"/>
              <a:gd name="connsiteY1" fmla="*/ 80085 h 282305"/>
              <a:gd name="connsiteX2" fmla="*/ 537533 w 539936"/>
              <a:gd name="connsiteY2" fmla="*/ 165810 h 282305"/>
              <a:gd name="connsiteX3" fmla="*/ 363702 w 539936"/>
              <a:gd name="connsiteY3" fmla="*/ 277729 h 282305"/>
              <a:gd name="connsiteX4" fmla="*/ 182727 w 539936"/>
              <a:gd name="connsiteY4" fmla="*/ 268204 h 282305"/>
              <a:gd name="connsiteX5" fmla="*/ 63665 w 539936"/>
              <a:gd name="connsiteY5" fmla="*/ 153904 h 282305"/>
              <a:gd name="connsiteX6" fmla="*/ 25565 w 539936"/>
              <a:gd name="connsiteY6" fmla="*/ 49129 h 282305"/>
              <a:gd name="connsiteX7" fmla="*/ 312902 w 539936"/>
              <a:gd name="connsiteY7" fmla="*/ 37223 h 282305"/>
              <a:gd name="connsiteX0" fmla="*/ 312902 w 563021"/>
              <a:gd name="connsiteY0" fmla="*/ 37223 h 282305"/>
              <a:gd name="connsiteX1" fmla="*/ 504196 w 563021"/>
              <a:gd name="connsiteY1" fmla="*/ 80085 h 282305"/>
              <a:gd name="connsiteX2" fmla="*/ 537533 w 563021"/>
              <a:gd name="connsiteY2" fmla="*/ 165810 h 282305"/>
              <a:gd name="connsiteX3" fmla="*/ 363702 w 563021"/>
              <a:gd name="connsiteY3" fmla="*/ 277729 h 282305"/>
              <a:gd name="connsiteX4" fmla="*/ 182727 w 563021"/>
              <a:gd name="connsiteY4" fmla="*/ 268204 h 282305"/>
              <a:gd name="connsiteX5" fmla="*/ 63665 w 563021"/>
              <a:gd name="connsiteY5" fmla="*/ 153904 h 282305"/>
              <a:gd name="connsiteX6" fmla="*/ 25565 w 563021"/>
              <a:gd name="connsiteY6" fmla="*/ 49129 h 282305"/>
              <a:gd name="connsiteX7" fmla="*/ 312902 w 563021"/>
              <a:gd name="connsiteY7" fmla="*/ 37223 h 282305"/>
              <a:gd name="connsiteX0" fmla="*/ 312902 w 563021"/>
              <a:gd name="connsiteY0" fmla="*/ 37223 h 287128"/>
              <a:gd name="connsiteX1" fmla="*/ 504196 w 563021"/>
              <a:gd name="connsiteY1" fmla="*/ 80085 h 287128"/>
              <a:gd name="connsiteX2" fmla="*/ 537533 w 563021"/>
              <a:gd name="connsiteY2" fmla="*/ 165810 h 287128"/>
              <a:gd name="connsiteX3" fmla="*/ 363702 w 563021"/>
              <a:gd name="connsiteY3" fmla="*/ 277729 h 287128"/>
              <a:gd name="connsiteX4" fmla="*/ 182727 w 563021"/>
              <a:gd name="connsiteY4" fmla="*/ 268204 h 287128"/>
              <a:gd name="connsiteX5" fmla="*/ 63665 w 563021"/>
              <a:gd name="connsiteY5" fmla="*/ 153904 h 287128"/>
              <a:gd name="connsiteX6" fmla="*/ 25565 w 563021"/>
              <a:gd name="connsiteY6" fmla="*/ 49129 h 287128"/>
              <a:gd name="connsiteX7" fmla="*/ 312902 w 563021"/>
              <a:gd name="connsiteY7" fmla="*/ 37223 h 287128"/>
              <a:gd name="connsiteX0" fmla="*/ 304927 w 555046"/>
              <a:gd name="connsiteY0" fmla="*/ 37223 h 287128"/>
              <a:gd name="connsiteX1" fmla="*/ 496221 w 555046"/>
              <a:gd name="connsiteY1" fmla="*/ 80085 h 287128"/>
              <a:gd name="connsiteX2" fmla="*/ 529558 w 555046"/>
              <a:gd name="connsiteY2" fmla="*/ 165810 h 287128"/>
              <a:gd name="connsiteX3" fmla="*/ 355727 w 555046"/>
              <a:gd name="connsiteY3" fmla="*/ 277729 h 287128"/>
              <a:gd name="connsiteX4" fmla="*/ 174752 w 555046"/>
              <a:gd name="connsiteY4" fmla="*/ 268204 h 287128"/>
              <a:gd name="connsiteX5" fmla="*/ 55690 w 555046"/>
              <a:gd name="connsiteY5" fmla="*/ 153904 h 287128"/>
              <a:gd name="connsiteX6" fmla="*/ 17590 w 555046"/>
              <a:gd name="connsiteY6" fmla="*/ 49129 h 287128"/>
              <a:gd name="connsiteX7" fmla="*/ 304927 w 555046"/>
              <a:gd name="connsiteY7" fmla="*/ 37223 h 287128"/>
              <a:gd name="connsiteX0" fmla="*/ 322573 w 572692"/>
              <a:gd name="connsiteY0" fmla="*/ 37223 h 287128"/>
              <a:gd name="connsiteX1" fmla="*/ 513867 w 572692"/>
              <a:gd name="connsiteY1" fmla="*/ 80085 h 287128"/>
              <a:gd name="connsiteX2" fmla="*/ 547204 w 572692"/>
              <a:gd name="connsiteY2" fmla="*/ 165810 h 287128"/>
              <a:gd name="connsiteX3" fmla="*/ 373373 w 572692"/>
              <a:gd name="connsiteY3" fmla="*/ 277729 h 287128"/>
              <a:gd name="connsiteX4" fmla="*/ 192398 w 572692"/>
              <a:gd name="connsiteY4" fmla="*/ 268204 h 287128"/>
              <a:gd name="connsiteX5" fmla="*/ 73336 w 572692"/>
              <a:gd name="connsiteY5" fmla="*/ 153904 h 287128"/>
              <a:gd name="connsiteX6" fmla="*/ 35236 w 572692"/>
              <a:gd name="connsiteY6" fmla="*/ 49129 h 287128"/>
              <a:gd name="connsiteX7" fmla="*/ 322573 w 572692"/>
              <a:gd name="connsiteY7" fmla="*/ 37223 h 287128"/>
              <a:gd name="connsiteX0" fmla="*/ 297332 w 547451"/>
              <a:gd name="connsiteY0" fmla="*/ 16572 h 257172"/>
              <a:gd name="connsiteX1" fmla="*/ 488626 w 547451"/>
              <a:gd name="connsiteY1" fmla="*/ 59434 h 257172"/>
              <a:gd name="connsiteX2" fmla="*/ 521963 w 547451"/>
              <a:gd name="connsiteY2" fmla="*/ 145159 h 257172"/>
              <a:gd name="connsiteX3" fmla="*/ 348132 w 547451"/>
              <a:gd name="connsiteY3" fmla="*/ 257078 h 257172"/>
              <a:gd name="connsiteX4" fmla="*/ 167157 w 547451"/>
              <a:gd name="connsiteY4" fmla="*/ 247553 h 257172"/>
              <a:gd name="connsiteX5" fmla="*/ 75082 w 547451"/>
              <a:gd name="connsiteY5" fmla="*/ 169766 h 257172"/>
              <a:gd name="connsiteX6" fmla="*/ 9995 w 547451"/>
              <a:gd name="connsiteY6" fmla="*/ 28478 h 257172"/>
              <a:gd name="connsiteX7" fmla="*/ 297332 w 547451"/>
              <a:gd name="connsiteY7" fmla="*/ 16572 h 257172"/>
              <a:gd name="connsiteX0" fmla="*/ 297332 w 530649"/>
              <a:gd name="connsiteY0" fmla="*/ 16572 h 252243"/>
              <a:gd name="connsiteX1" fmla="*/ 488626 w 530649"/>
              <a:gd name="connsiteY1" fmla="*/ 59434 h 252243"/>
              <a:gd name="connsiteX2" fmla="*/ 521963 w 530649"/>
              <a:gd name="connsiteY2" fmla="*/ 145159 h 252243"/>
              <a:gd name="connsiteX3" fmla="*/ 368770 w 530649"/>
              <a:gd name="connsiteY3" fmla="*/ 245965 h 252243"/>
              <a:gd name="connsiteX4" fmla="*/ 167157 w 530649"/>
              <a:gd name="connsiteY4" fmla="*/ 247553 h 252243"/>
              <a:gd name="connsiteX5" fmla="*/ 75082 w 530649"/>
              <a:gd name="connsiteY5" fmla="*/ 169766 h 252243"/>
              <a:gd name="connsiteX6" fmla="*/ 9995 w 530649"/>
              <a:gd name="connsiteY6" fmla="*/ 28478 h 252243"/>
              <a:gd name="connsiteX7" fmla="*/ 297332 w 530649"/>
              <a:gd name="connsiteY7" fmla="*/ 16572 h 252243"/>
              <a:gd name="connsiteX0" fmla="*/ 297332 w 530649"/>
              <a:gd name="connsiteY0" fmla="*/ 16572 h 258077"/>
              <a:gd name="connsiteX1" fmla="*/ 488626 w 530649"/>
              <a:gd name="connsiteY1" fmla="*/ 59434 h 258077"/>
              <a:gd name="connsiteX2" fmla="*/ 521963 w 530649"/>
              <a:gd name="connsiteY2" fmla="*/ 145159 h 258077"/>
              <a:gd name="connsiteX3" fmla="*/ 368770 w 530649"/>
              <a:gd name="connsiteY3" fmla="*/ 245965 h 258077"/>
              <a:gd name="connsiteX4" fmla="*/ 167157 w 530649"/>
              <a:gd name="connsiteY4" fmla="*/ 247553 h 258077"/>
              <a:gd name="connsiteX5" fmla="*/ 75082 w 530649"/>
              <a:gd name="connsiteY5" fmla="*/ 169766 h 258077"/>
              <a:gd name="connsiteX6" fmla="*/ 9995 w 530649"/>
              <a:gd name="connsiteY6" fmla="*/ 28478 h 258077"/>
              <a:gd name="connsiteX7" fmla="*/ 297332 w 530649"/>
              <a:gd name="connsiteY7" fmla="*/ 16572 h 258077"/>
              <a:gd name="connsiteX0" fmla="*/ 298911 w 532228"/>
              <a:gd name="connsiteY0" fmla="*/ 16572 h 258077"/>
              <a:gd name="connsiteX1" fmla="*/ 490205 w 532228"/>
              <a:gd name="connsiteY1" fmla="*/ 59434 h 258077"/>
              <a:gd name="connsiteX2" fmla="*/ 523542 w 532228"/>
              <a:gd name="connsiteY2" fmla="*/ 145159 h 258077"/>
              <a:gd name="connsiteX3" fmla="*/ 370349 w 532228"/>
              <a:gd name="connsiteY3" fmla="*/ 245965 h 258077"/>
              <a:gd name="connsiteX4" fmla="*/ 168736 w 532228"/>
              <a:gd name="connsiteY4" fmla="*/ 247553 h 258077"/>
              <a:gd name="connsiteX5" fmla="*/ 76661 w 532228"/>
              <a:gd name="connsiteY5" fmla="*/ 169766 h 258077"/>
              <a:gd name="connsiteX6" fmla="*/ 11574 w 532228"/>
              <a:gd name="connsiteY6" fmla="*/ 28478 h 258077"/>
              <a:gd name="connsiteX7" fmla="*/ 298911 w 532228"/>
              <a:gd name="connsiteY7" fmla="*/ 16572 h 258077"/>
              <a:gd name="connsiteX0" fmla="*/ 312123 w 545440"/>
              <a:gd name="connsiteY0" fmla="*/ 28359 h 269864"/>
              <a:gd name="connsiteX1" fmla="*/ 503417 w 545440"/>
              <a:gd name="connsiteY1" fmla="*/ 71221 h 269864"/>
              <a:gd name="connsiteX2" fmla="*/ 536754 w 545440"/>
              <a:gd name="connsiteY2" fmla="*/ 156946 h 269864"/>
              <a:gd name="connsiteX3" fmla="*/ 383561 w 545440"/>
              <a:gd name="connsiteY3" fmla="*/ 257752 h 269864"/>
              <a:gd name="connsiteX4" fmla="*/ 181948 w 545440"/>
              <a:gd name="connsiteY4" fmla="*/ 259340 h 269864"/>
              <a:gd name="connsiteX5" fmla="*/ 89873 w 545440"/>
              <a:gd name="connsiteY5" fmla="*/ 181553 h 269864"/>
              <a:gd name="connsiteX6" fmla="*/ 24786 w 545440"/>
              <a:gd name="connsiteY6" fmla="*/ 40265 h 269864"/>
              <a:gd name="connsiteX7" fmla="*/ 312123 w 545440"/>
              <a:gd name="connsiteY7" fmla="*/ 28359 h 269864"/>
              <a:gd name="connsiteX0" fmla="*/ 298912 w 532228"/>
              <a:gd name="connsiteY0" fmla="*/ 18518 h 253673"/>
              <a:gd name="connsiteX1" fmla="*/ 490206 w 532228"/>
              <a:gd name="connsiteY1" fmla="*/ 55030 h 253673"/>
              <a:gd name="connsiteX2" fmla="*/ 523543 w 532228"/>
              <a:gd name="connsiteY2" fmla="*/ 140755 h 253673"/>
              <a:gd name="connsiteX3" fmla="*/ 370350 w 532228"/>
              <a:gd name="connsiteY3" fmla="*/ 241561 h 253673"/>
              <a:gd name="connsiteX4" fmla="*/ 168737 w 532228"/>
              <a:gd name="connsiteY4" fmla="*/ 243149 h 253673"/>
              <a:gd name="connsiteX5" fmla="*/ 76662 w 532228"/>
              <a:gd name="connsiteY5" fmla="*/ 165362 h 253673"/>
              <a:gd name="connsiteX6" fmla="*/ 11575 w 532228"/>
              <a:gd name="connsiteY6" fmla="*/ 24074 h 253673"/>
              <a:gd name="connsiteX7" fmla="*/ 298912 w 532228"/>
              <a:gd name="connsiteY7" fmla="*/ 18518 h 253673"/>
              <a:gd name="connsiteX0" fmla="*/ 298912 w 532228"/>
              <a:gd name="connsiteY0" fmla="*/ 23266 h 258421"/>
              <a:gd name="connsiteX1" fmla="*/ 490206 w 532228"/>
              <a:gd name="connsiteY1" fmla="*/ 59778 h 258421"/>
              <a:gd name="connsiteX2" fmla="*/ 523543 w 532228"/>
              <a:gd name="connsiteY2" fmla="*/ 145503 h 258421"/>
              <a:gd name="connsiteX3" fmla="*/ 370350 w 532228"/>
              <a:gd name="connsiteY3" fmla="*/ 246309 h 258421"/>
              <a:gd name="connsiteX4" fmla="*/ 168737 w 532228"/>
              <a:gd name="connsiteY4" fmla="*/ 247897 h 258421"/>
              <a:gd name="connsiteX5" fmla="*/ 76662 w 532228"/>
              <a:gd name="connsiteY5" fmla="*/ 170110 h 258421"/>
              <a:gd name="connsiteX6" fmla="*/ 11575 w 532228"/>
              <a:gd name="connsiteY6" fmla="*/ 28822 h 258421"/>
              <a:gd name="connsiteX7" fmla="*/ 298912 w 532228"/>
              <a:gd name="connsiteY7" fmla="*/ 23266 h 258421"/>
              <a:gd name="connsiteX0" fmla="*/ 312800 w 546116"/>
              <a:gd name="connsiteY0" fmla="*/ 38418 h 273573"/>
              <a:gd name="connsiteX1" fmla="*/ 504094 w 546116"/>
              <a:gd name="connsiteY1" fmla="*/ 74930 h 273573"/>
              <a:gd name="connsiteX2" fmla="*/ 537431 w 546116"/>
              <a:gd name="connsiteY2" fmla="*/ 160655 h 273573"/>
              <a:gd name="connsiteX3" fmla="*/ 384238 w 546116"/>
              <a:gd name="connsiteY3" fmla="*/ 261461 h 273573"/>
              <a:gd name="connsiteX4" fmla="*/ 182625 w 546116"/>
              <a:gd name="connsiteY4" fmla="*/ 263049 h 273573"/>
              <a:gd name="connsiteX5" fmla="*/ 90550 w 546116"/>
              <a:gd name="connsiteY5" fmla="*/ 185262 h 273573"/>
              <a:gd name="connsiteX6" fmla="*/ 25463 w 546116"/>
              <a:gd name="connsiteY6" fmla="*/ 43974 h 273573"/>
              <a:gd name="connsiteX7" fmla="*/ 312800 w 546116"/>
              <a:gd name="connsiteY7" fmla="*/ 38418 h 273573"/>
              <a:gd name="connsiteX0" fmla="*/ 312800 w 545256"/>
              <a:gd name="connsiteY0" fmla="*/ 27438 h 262593"/>
              <a:gd name="connsiteX1" fmla="*/ 500919 w 545256"/>
              <a:gd name="connsiteY1" fmla="*/ 70300 h 262593"/>
              <a:gd name="connsiteX2" fmla="*/ 537431 w 545256"/>
              <a:gd name="connsiteY2" fmla="*/ 149675 h 262593"/>
              <a:gd name="connsiteX3" fmla="*/ 384238 w 545256"/>
              <a:gd name="connsiteY3" fmla="*/ 250481 h 262593"/>
              <a:gd name="connsiteX4" fmla="*/ 182625 w 545256"/>
              <a:gd name="connsiteY4" fmla="*/ 252069 h 262593"/>
              <a:gd name="connsiteX5" fmla="*/ 90550 w 545256"/>
              <a:gd name="connsiteY5" fmla="*/ 174282 h 262593"/>
              <a:gd name="connsiteX6" fmla="*/ 25463 w 545256"/>
              <a:gd name="connsiteY6" fmla="*/ 32994 h 262593"/>
              <a:gd name="connsiteX7" fmla="*/ 312800 w 545256"/>
              <a:gd name="connsiteY7" fmla="*/ 27438 h 262593"/>
              <a:gd name="connsiteX0" fmla="*/ 312800 w 545256"/>
              <a:gd name="connsiteY0" fmla="*/ 37001 h 272156"/>
              <a:gd name="connsiteX1" fmla="*/ 500919 w 545256"/>
              <a:gd name="connsiteY1" fmla="*/ 79863 h 272156"/>
              <a:gd name="connsiteX2" fmla="*/ 537431 w 545256"/>
              <a:gd name="connsiteY2" fmla="*/ 159238 h 272156"/>
              <a:gd name="connsiteX3" fmla="*/ 384238 w 545256"/>
              <a:gd name="connsiteY3" fmla="*/ 260044 h 272156"/>
              <a:gd name="connsiteX4" fmla="*/ 182625 w 545256"/>
              <a:gd name="connsiteY4" fmla="*/ 261632 h 272156"/>
              <a:gd name="connsiteX5" fmla="*/ 90550 w 545256"/>
              <a:gd name="connsiteY5" fmla="*/ 183845 h 272156"/>
              <a:gd name="connsiteX6" fmla="*/ 25463 w 545256"/>
              <a:gd name="connsiteY6" fmla="*/ 42557 h 272156"/>
              <a:gd name="connsiteX7" fmla="*/ 312800 w 545256"/>
              <a:gd name="connsiteY7" fmla="*/ 37001 h 272156"/>
              <a:gd name="connsiteX0" fmla="*/ 312800 w 545256"/>
              <a:gd name="connsiteY0" fmla="*/ 37001 h 276000"/>
              <a:gd name="connsiteX1" fmla="*/ 500919 w 545256"/>
              <a:gd name="connsiteY1" fmla="*/ 79863 h 276000"/>
              <a:gd name="connsiteX2" fmla="*/ 537431 w 545256"/>
              <a:gd name="connsiteY2" fmla="*/ 159238 h 276000"/>
              <a:gd name="connsiteX3" fmla="*/ 384238 w 545256"/>
              <a:gd name="connsiteY3" fmla="*/ 260044 h 276000"/>
              <a:gd name="connsiteX4" fmla="*/ 182625 w 545256"/>
              <a:gd name="connsiteY4" fmla="*/ 261632 h 276000"/>
              <a:gd name="connsiteX5" fmla="*/ 90550 w 545256"/>
              <a:gd name="connsiteY5" fmla="*/ 183845 h 276000"/>
              <a:gd name="connsiteX6" fmla="*/ 25463 w 545256"/>
              <a:gd name="connsiteY6" fmla="*/ 42557 h 276000"/>
              <a:gd name="connsiteX7" fmla="*/ 312800 w 545256"/>
              <a:gd name="connsiteY7" fmla="*/ 37001 h 276000"/>
              <a:gd name="connsiteX0" fmla="*/ 312800 w 545256"/>
              <a:gd name="connsiteY0" fmla="*/ 37001 h 275500"/>
              <a:gd name="connsiteX1" fmla="*/ 500919 w 545256"/>
              <a:gd name="connsiteY1" fmla="*/ 79863 h 275500"/>
              <a:gd name="connsiteX2" fmla="*/ 537431 w 545256"/>
              <a:gd name="connsiteY2" fmla="*/ 159238 h 275500"/>
              <a:gd name="connsiteX3" fmla="*/ 384238 w 545256"/>
              <a:gd name="connsiteY3" fmla="*/ 260044 h 275500"/>
              <a:gd name="connsiteX4" fmla="*/ 182625 w 545256"/>
              <a:gd name="connsiteY4" fmla="*/ 261632 h 275500"/>
              <a:gd name="connsiteX5" fmla="*/ 90550 w 545256"/>
              <a:gd name="connsiteY5" fmla="*/ 183845 h 275500"/>
              <a:gd name="connsiteX6" fmla="*/ 25463 w 545256"/>
              <a:gd name="connsiteY6" fmla="*/ 42557 h 275500"/>
              <a:gd name="connsiteX7" fmla="*/ 312800 w 545256"/>
              <a:gd name="connsiteY7" fmla="*/ 37001 h 275500"/>
              <a:gd name="connsiteX0" fmla="*/ 312800 w 545256"/>
              <a:gd name="connsiteY0" fmla="*/ 37001 h 278148"/>
              <a:gd name="connsiteX1" fmla="*/ 500919 w 545256"/>
              <a:gd name="connsiteY1" fmla="*/ 79863 h 278148"/>
              <a:gd name="connsiteX2" fmla="*/ 537431 w 545256"/>
              <a:gd name="connsiteY2" fmla="*/ 159238 h 278148"/>
              <a:gd name="connsiteX3" fmla="*/ 384238 w 545256"/>
              <a:gd name="connsiteY3" fmla="*/ 260044 h 278148"/>
              <a:gd name="connsiteX4" fmla="*/ 182625 w 545256"/>
              <a:gd name="connsiteY4" fmla="*/ 261632 h 278148"/>
              <a:gd name="connsiteX5" fmla="*/ 90550 w 545256"/>
              <a:gd name="connsiteY5" fmla="*/ 183845 h 278148"/>
              <a:gd name="connsiteX6" fmla="*/ 25463 w 545256"/>
              <a:gd name="connsiteY6" fmla="*/ 42557 h 278148"/>
              <a:gd name="connsiteX7" fmla="*/ 312800 w 545256"/>
              <a:gd name="connsiteY7" fmla="*/ 37001 h 278148"/>
              <a:gd name="connsiteX0" fmla="*/ 309428 w 541884"/>
              <a:gd name="connsiteY0" fmla="*/ 35093 h 276240"/>
              <a:gd name="connsiteX1" fmla="*/ 497547 w 541884"/>
              <a:gd name="connsiteY1" fmla="*/ 77955 h 276240"/>
              <a:gd name="connsiteX2" fmla="*/ 534059 w 541884"/>
              <a:gd name="connsiteY2" fmla="*/ 157330 h 276240"/>
              <a:gd name="connsiteX3" fmla="*/ 380866 w 541884"/>
              <a:gd name="connsiteY3" fmla="*/ 258136 h 276240"/>
              <a:gd name="connsiteX4" fmla="*/ 179253 w 541884"/>
              <a:gd name="connsiteY4" fmla="*/ 259724 h 276240"/>
              <a:gd name="connsiteX5" fmla="*/ 87178 w 541884"/>
              <a:gd name="connsiteY5" fmla="*/ 181937 h 276240"/>
              <a:gd name="connsiteX6" fmla="*/ 22091 w 541884"/>
              <a:gd name="connsiteY6" fmla="*/ 40649 h 276240"/>
              <a:gd name="connsiteX7" fmla="*/ 309428 w 541884"/>
              <a:gd name="connsiteY7" fmla="*/ 35093 h 276240"/>
              <a:gd name="connsiteX0" fmla="*/ 309428 w 541884"/>
              <a:gd name="connsiteY0" fmla="*/ 41485 h 282632"/>
              <a:gd name="connsiteX1" fmla="*/ 497547 w 541884"/>
              <a:gd name="connsiteY1" fmla="*/ 84347 h 282632"/>
              <a:gd name="connsiteX2" fmla="*/ 534059 w 541884"/>
              <a:gd name="connsiteY2" fmla="*/ 163722 h 282632"/>
              <a:gd name="connsiteX3" fmla="*/ 380866 w 541884"/>
              <a:gd name="connsiteY3" fmla="*/ 264528 h 282632"/>
              <a:gd name="connsiteX4" fmla="*/ 179253 w 541884"/>
              <a:gd name="connsiteY4" fmla="*/ 266116 h 282632"/>
              <a:gd name="connsiteX5" fmla="*/ 87178 w 541884"/>
              <a:gd name="connsiteY5" fmla="*/ 188329 h 282632"/>
              <a:gd name="connsiteX6" fmla="*/ 22091 w 541884"/>
              <a:gd name="connsiteY6" fmla="*/ 47041 h 282632"/>
              <a:gd name="connsiteX7" fmla="*/ 309428 w 541884"/>
              <a:gd name="connsiteY7" fmla="*/ 41485 h 282632"/>
              <a:gd name="connsiteX0" fmla="*/ 309428 w 541884"/>
              <a:gd name="connsiteY0" fmla="*/ 39097 h 280244"/>
              <a:gd name="connsiteX1" fmla="*/ 497547 w 541884"/>
              <a:gd name="connsiteY1" fmla="*/ 81959 h 280244"/>
              <a:gd name="connsiteX2" fmla="*/ 534059 w 541884"/>
              <a:gd name="connsiteY2" fmla="*/ 161334 h 280244"/>
              <a:gd name="connsiteX3" fmla="*/ 380866 w 541884"/>
              <a:gd name="connsiteY3" fmla="*/ 262140 h 280244"/>
              <a:gd name="connsiteX4" fmla="*/ 179253 w 541884"/>
              <a:gd name="connsiteY4" fmla="*/ 263728 h 280244"/>
              <a:gd name="connsiteX5" fmla="*/ 87178 w 541884"/>
              <a:gd name="connsiteY5" fmla="*/ 185941 h 280244"/>
              <a:gd name="connsiteX6" fmla="*/ 22091 w 541884"/>
              <a:gd name="connsiteY6" fmla="*/ 44653 h 280244"/>
              <a:gd name="connsiteX7" fmla="*/ 309428 w 541884"/>
              <a:gd name="connsiteY7" fmla="*/ 39097 h 280244"/>
              <a:gd name="connsiteX0" fmla="*/ 309428 w 543029"/>
              <a:gd name="connsiteY0" fmla="*/ 39097 h 280244"/>
              <a:gd name="connsiteX1" fmla="*/ 497547 w 543029"/>
              <a:gd name="connsiteY1" fmla="*/ 81959 h 280244"/>
              <a:gd name="connsiteX2" fmla="*/ 534059 w 543029"/>
              <a:gd name="connsiteY2" fmla="*/ 161334 h 280244"/>
              <a:gd name="connsiteX3" fmla="*/ 380866 w 543029"/>
              <a:gd name="connsiteY3" fmla="*/ 262140 h 280244"/>
              <a:gd name="connsiteX4" fmla="*/ 179253 w 543029"/>
              <a:gd name="connsiteY4" fmla="*/ 263728 h 280244"/>
              <a:gd name="connsiteX5" fmla="*/ 87178 w 543029"/>
              <a:gd name="connsiteY5" fmla="*/ 185941 h 280244"/>
              <a:gd name="connsiteX6" fmla="*/ 22091 w 543029"/>
              <a:gd name="connsiteY6" fmla="*/ 44653 h 280244"/>
              <a:gd name="connsiteX7" fmla="*/ 309428 w 543029"/>
              <a:gd name="connsiteY7" fmla="*/ 39097 h 280244"/>
              <a:gd name="connsiteX0" fmla="*/ 309428 w 543029"/>
              <a:gd name="connsiteY0" fmla="*/ 36211 h 277358"/>
              <a:gd name="connsiteX1" fmla="*/ 497547 w 543029"/>
              <a:gd name="connsiteY1" fmla="*/ 79073 h 277358"/>
              <a:gd name="connsiteX2" fmla="*/ 534059 w 543029"/>
              <a:gd name="connsiteY2" fmla="*/ 158448 h 277358"/>
              <a:gd name="connsiteX3" fmla="*/ 380866 w 543029"/>
              <a:gd name="connsiteY3" fmla="*/ 259254 h 277358"/>
              <a:gd name="connsiteX4" fmla="*/ 179253 w 543029"/>
              <a:gd name="connsiteY4" fmla="*/ 260842 h 277358"/>
              <a:gd name="connsiteX5" fmla="*/ 87178 w 543029"/>
              <a:gd name="connsiteY5" fmla="*/ 183055 h 277358"/>
              <a:gd name="connsiteX6" fmla="*/ 22091 w 543029"/>
              <a:gd name="connsiteY6" fmla="*/ 41767 h 277358"/>
              <a:gd name="connsiteX7" fmla="*/ 309428 w 543029"/>
              <a:gd name="connsiteY7" fmla="*/ 36211 h 277358"/>
              <a:gd name="connsiteX0" fmla="*/ 292060 w 525661"/>
              <a:gd name="connsiteY0" fmla="*/ 34956 h 276103"/>
              <a:gd name="connsiteX1" fmla="*/ 480179 w 525661"/>
              <a:gd name="connsiteY1" fmla="*/ 77818 h 276103"/>
              <a:gd name="connsiteX2" fmla="*/ 516691 w 525661"/>
              <a:gd name="connsiteY2" fmla="*/ 157193 h 276103"/>
              <a:gd name="connsiteX3" fmla="*/ 363498 w 525661"/>
              <a:gd name="connsiteY3" fmla="*/ 257999 h 276103"/>
              <a:gd name="connsiteX4" fmla="*/ 161885 w 525661"/>
              <a:gd name="connsiteY4" fmla="*/ 259587 h 276103"/>
              <a:gd name="connsiteX5" fmla="*/ 69810 w 525661"/>
              <a:gd name="connsiteY5" fmla="*/ 181800 h 276103"/>
              <a:gd name="connsiteX6" fmla="*/ 22186 w 525661"/>
              <a:gd name="connsiteY6" fmla="*/ 27812 h 276103"/>
              <a:gd name="connsiteX7" fmla="*/ 292060 w 525661"/>
              <a:gd name="connsiteY7" fmla="*/ 34956 h 276103"/>
              <a:gd name="connsiteX0" fmla="*/ 307107 w 540708"/>
              <a:gd name="connsiteY0" fmla="*/ 39894 h 281041"/>
              <a:gd name="connsiteX1" fmla="*/ 495226 w 540708"/>
              <a:gd name="connsiteY1" fmla="*/ 82756 h 281041"/>
              <a:gd name="connsiteX2" fmla="*/ 531738 w 540708"/>
              <a:gd name="connsiteY2" fmla="*/ 162131 h 281041"/>
              <a:gd name="connsiteX3" fmla="*/ 378545 w 540708"/>
              <a:gd name="connsiteY3" fmla="*/ 262937 h 281041"/>
              <a:gd name="connsiteX4" fmla="*/ 176932 w 540708"/>
              <a:gd name="connsiteY4" fmla="*/ 264525 h 281041"/>
              <a:gd name="connsiteX5" fmla="*/ 84857 w 540708"/>
              <a:gd name="connsiteY5" fmla="*/ 186738 h 281041"/>
              <a:gd name="connsiteX6" fmla="*/ 37233 w 540708"/>
              <a:gd name="connsiteY6" fmla="*/ 32750 h 281041"/>
              <a:gd name="connsiteX7" fmla="*/ 307107 w 540708"/>
              <a:gd name="connsiteY7" fmla="*/ 39894 h 281041"/>
              <a:gd name="connsiteX0" fmla="*/ 305982 w 539583"/>
              <a:gd name="connsiteY0" fmla="*/ 39894 h 272323"/>
              <a:gd name="connsiteX1" fmla="*/ 494101 w 539583"/>
              <a:gd name="connsiteY1" fmla="*/ 82756 h 272323"/>
              <a:gd name="connsiteX2" fmla="*/ 530613 w 539583"/>
              <a:gd name="connsiteY2" fmla="*/ 162131 h 272323"/>
              <a:gd name="connsiteX3" fmla="*/ 377420 w 539583"/>
              <a:gd name="connsiteY3" fmla="*/ 262937 h 272323"/>
              <a:gd name="connsiteX4" fmla="*/ 134532 w 539583"/>
              <a:gd name="connsiteY4" fmla="*/ 255000 h 272323"/>
              <a:gd name="connsiteX5" fmla="*/ 83732 w 539583"/>
              <a:gd name="connsiteY5" fmla="*/ 186738 h 272323"/>
              <a:gd name="connsiteX6" fmla="*/ 36108 w 539583"/>
              <a:gd name="connsiteY6" fmla="*/ 32750 h 272323"/>
              <a:gd name="connsiteX7" fmla="*/ 305982 w 539583"/>
              <a:gd name="connsiteY7" fmla="*/ 39894 h 272323"/>
              <a:gd name="connsiteX0" fmla="*/ 305982 w 539583"/>
              <a:gd name="connsiteY0" fmla="*/ 39894 h 272323"/>
              <a:gd name="connsiteX1" fmla="*/ 494101 w 539583"/>
              <a:gd name="connsiteY1" fmla="*/ 82756 h 272323"/>
              <a:gd name="connsiteX2" fmla="*/ 530613 w 539583"/>
              <a:gd name="connsiteY2" fmla="*/ 162131 h 272323"/>
              <a:gd name="connsiteX3" fmla="*/ 377420 w 539583"/>
              <a:gd name="connsiteY3" fmla="*/ 262937 h 272323"/>
              <a:gd name="connsiteX4" fmla="*/ 134532 w 539583"/>
              <a:gd name="connsiteY4" fmla="*/ 255000 h 272323"/>
              <a:gd name="connsiteX5" fmla="*/ 83732 w 539583"/>
              <a:gd name="connsiteY5" fmla="*/ 186738 h 272323"/>
              <a:gd name="connsiteX6" fmla="*/ 36108 w 539583"/>
              <a:gd name="connsiteY6" fmla="*/ 32750 h 272323"/>
              <a:gd name="connsiteX7" fmla="*/ 305982 w 539583"/>
              <a:gd name="connsiteY7" fmla="*/ 39894 h 272323"/>
              <a:gd name="connsiteX0" fmla="*/ 305982 w 539583"/>
              <a:gd name="connsiteY0" fmla="*/ 39894 h 272323"/>
              <a:gd name="connsiteX1" fmla="*/ 494101 w 539583"/>
              <a:gd name="connsiteY1" fmla="*/ 82756 h 272323"/>
              <a:gd name="connsiteX2" fmla="*/ 530613 w 539583"/>
              <a:gd name="connsiteY2" fmla="*/ 162131 h 272323"/>
              <a:gd name="connsiteX3" fmla="*/ 377420 w 539583"/>
              <a:gd name="connsiteY3" fmla="*/ 262937 h 272323"/>
              <a:gd name="connsiteX4" fmla="*/ 134532 w 539583"/>
              <a:gd name="connsiteY4" fmla="*/ 255000 h 272323"/>
              <a:gd name="connsiteX5" fmla="*/ 83732 w 539583"/>
              <a:gd name="connsiteY5" fmla="*/ 186738 h 272323"/>
              <a:gd name="connsiteX6" fmla="*/ 36108 w 539583"/>
              <a:gd name="connsiteY6" fmla="*/ 32750 h 272323"/>
              <a:gd name="connsiteX7" fmla="*/ 305982 w 539583"/>
              <a:gd name="connsiteY7" fmla="*/ 39894 h 272323"/>
              <a:gd name="connsiteX0" fmla="*/ 305982 w 539583"/>
              <a:gd name="connsiteY0" fmla="*/ 39894 h 278512"/>
              <a:gd name="connsiteX1" fmla="*/ 494101 w 539583"/>
              <a:gd name="connsiteY1" fmla="*/ 82756 h 278512"/>
              <a:gd name="connsiteX2" fmla="*/ 530613 w 539583"/>
              <a:gd name="connsiteY2" fmla="*/ 162131 h 278512"/>
              <a:gd name="connsiteX3" fmla="*/ 377420 w 539583"/>
              <a:gd name="connsiteY3" fmla="*/ 262937 h 278512"/>
              <a:gd name="connsiteX4" fmla="*/ 134532 w 539583"/>
              <a:gd name="connsiteY4" fmla="*/ 255000 h 278512"/>
              <a:gd name="connsiteX5" fmla="*/ 83732 w 539583"/>
              <a:gd name="connsiteY5" fmla="*/ 186738 h 278512"/>
              <a:gd name="connsiteX6" fmla="*/ 36108 w 539583"/>
              <a:gd name="connsiteY6" fmla="*/ 32750 h 278512"/>
              <a:gd name="connsiteX7" fmla="*/ 305982 w 539583"/>
              <a:gd name="connsiteY7" fmla="*/ 39894 h 278512"/>
              <a:gd name="connsiteX0" fmla="*/ 305982 w 544728"/>
              <a:gd name="connsiteY0" fmla="*/ 39894 h 278512"/>
              <a:gd name="connsiteX1" fmla="*/ 494101 w 544728"/>
              <a:gd name="connsiteY1" fmla="*/ 82756 h 278512"/>
              <a:gd name="connsiteX2" fmla="*/ 530613 w 544728"/>
              <a:gd name="connsiteY2" fmla="*/ 162131 h 278512"/>
              <a:gd name="connsiteX3" fmla="*/ 377420 w 544728"/>
              <a:gd name="connsiteY3" fmla="*/ 262937 h 278512"/>
              <a:gd name="connsiteX4" fmla="*/ 134532 w 544728"/>
              <a:gd name="connsiteY4" fmla="*/ 255000 h 278512"/>
              <a:gd name="connsiteX5" fmla="*/ 83732 w 544728"/>
              <a:gd name="connsiteY5" fmla="*/ 186738 h 278512"/>
              <a:gd name="connsiteX6" fmla="*/ 36108 w 544728"/>
              <a:gd name="connsiteY6" fmla="*/ 32750 h 278512"/>
              <a:gd name="connsiteX7" fmla="*/ 305982 w 544728"/>
              <a:gd name="connsiteY7" fmla="*/ 39894 h 278512"/>
              <a:gd name="connsiteX0" fmla="*/ 305982 w 537562"/>
              <a:gd name="connsiteY0" fmla="*/ 39606 h 278224"/>
              <a:gd name="connsiteX1" fmla="*/ 473464 w 537562"/>
              <a:gd name="connsiteY1" fmla="*/ 74531 h 278224"/>
              <a:gd name="connsiteX2" fmla="*/ 530613 w 537562"/>
              <a:gd name="connsiteY2" fmla="*/ 161843 h 278224"/>
              <a:gd name="connsiteX3" fmla="*/ 377420 w 537562"/>
              <a:gd name="connsiteY3" fmla="*/ 262649 h 278224"/>
              <a:gd name="connsiteX4" fmla="*/ 134532 w 537562"/>
              <a:gd name="connsiteY4" fmla="*/ 254712 h 278224"/>
              <a:gd name="connsiteX5" fmla="*/ 83732 w 537562"/>
              <a:gd name="connsiteY5" fmla="*/ 186450 h 278224"/>
              <a:gd name="connsiteX6" fmla="*/ 36108 w 537562"/>
              <a:gd name="connsiteY6" fmla="*/ 32462 h 278224"/>
              <a:gd name="connsiteX7" fmla="*/ 305982 w 537562"/>
              <a:gd name="connsiteY7" fmla="*/ 39606 h 278224"/>
              <a:gd name="connsiteX0" fmla="*/ 305982 w 537562"/>
              <a:gd name="connsiteY0" fmla="*/ 43730 h 282348"/>
              <a:gd name="connsiteX1" fmla="*/ 473464 w 537562"/>
              <a:gd name="connsiteY1" fmla="*/ 78655 h 282348"/>
              <a:gd name="connsiteX2" fmla="*/ 530613 w 537562"/>
              <a:gd name="connsiteY2" fmla="*/ 165967 h 282348"/>
              <a:gd name="connsiteX3" fmla="*/ 377420 w 537562"/>
              <a:gd name="connsiteY3" fmla="*/ 266773 h 282348"/>
              <a:gd name="connsiteX4" fmla="*/ 134532 w 537562"/>
              <a:gd name="connsiteY4" fmla="*/ 258836 h 282348"/>
              <a:gd name="connsiteX5" fmla="*/ 83732 w 537562"/>
              <a:gd name="connsiteY5" fmla="*/ 190574 h 282348"/>
              <a:gd name="connsiteX6" fmla="*/ 36108 w 537562"/>
              <a:gd name="connsiteY6" fmla="*/ 36586 h 282348"/>
              <a:gd name="connsiteX7" fmla="*/ 305982 w 537562"/>
              <a:gd name="connsiteY7" fmla="*/ 43730 h 282348"/>
              <a:gd name="connsiteX0" fmla="*/ 319291 w 550871"/>
              <a:gd name="connsiteY0" fmla="*/ 17580 h 256198"/>
              <a:gd name="connsiteX1" fmla="*/ 486773 w 550871"/>
              <a:gd name="connsiteY1" fmla="*/ 52505 h 256198"/>
              <a:gd name="connsiteX2" fmla="*/ 543922 w 550871"/>
              <a:gd name="connsiteY2" fmla="*/ 139817 h 256198"/>
              <a:gd name="connsiteX3" fmla="*/ 390729 w 550871"/>
              <a:gd name="connsiteY3" fmla="*/ 240623 h 256198"/>
              <a:gd name="connsiteX4" fmla="*/ 147841 w 550871"/>
              <a:gd name="connsiteY4" fmla="*/ 232686 h 256198"/>
              <a:gd name="connsiteX5" fmla="*/ 8141 w 550871"/>
              <a:gd name="connsiteY5" fmla="*/ 94574 h 256198"/>
              <a:gd name="connsiteX6" fmla="*/ 49417 w 550871"/>
              <a:gd name="connsiteY6" fmla="*/ 10436 h 256198"/>
              <a:gd name="connsiteX7" fmla="*/ 319291 w 550871"/>
              <a:gd name="connsiteY7" fmla="*/ 17580 h 256198"/>
              <a:gd name="connsiteX0" fmla="*/ 319291 w 550871"/>
              <a:gd name="connsiteY0" fmla="*/ 17580 h 256198"/>
              <a:gd name="connsiteX1" fmla="*/ 486773 w 550871"/>
              <a:gd name="connsiteY1" fmla="*/ 52505 h 256198"/>
              <a:gd name="connsiteX2" fmla="*/ 543922 w 550871"/>
              <a:gd name="connsiteY2" fmla="*/ 139817 h 256198"/>
              <a:gd name="connsiteX3" fmla="*/ 390729 w 550871"/>
              <a:gd name="connsiteY3" fmla="*/ 240623 h 256198"/>
              <a:gd name="connsiteX4" fmla="*/ 147841 w 550871"/>
              <a:gd name="connsiteY4" fmla="*/ 232686 h 256198"/>
              <a:gd name="connsiteX5" fmla="*/ 8141 w 550871"/>
              <a:gd name="connsiteY5" fmla="*/ 94574 h 256198"/>
              <a:gd name="connsiteX6" fmla="*/ 49417 w 550871"/>
              <a:gd name="connsiteY6" fmla="*/ 10436 h 256198"/>
              <a:gd name="connsiteX7" fmla="*/ 319291 w 550871"/>
              <a:gd name="connsiteY7" fmla="*/ 17580 h 256198"/>
              <a:gd name="connsiteX0" fmla="*/ 319291 w 550871"/>
              <a:gd name="connsiteY0" fmla="*/ 17580 h 256198"/>
              <a:gd name="connsiteX1" fmla="*/ 486773 w 550871"/>
              <a:gd name="connsiteY1" fmla="*/ 52505 h 256198"/>
              <a:gd name="connsiteX2" fmla="*/ 543922 w 550871"/>
              <a:gd name="connsiteY2" fmla="*/ 139817 h 256198"/>
              <a:gd name="connsiteX3" fmla="*/ 390729 w 550871"/>
              <a:gd name="connsiteY3" fmla="*/ 240623 h 256198"/>
              <a:gd name="connsiteX4" fmla="*/ 147841 w 550871"/>
              <a:gd name="connsiteY4" fmla="*/ 232686 h 256198"/>
              <a:gd name="connsiteX5" fmla="*/ 8141 w 550871"/>
              <a:gd name="connsiteY5" fmla="*/ 94574 h 256198"/>
              <a:gd name="connsiteX6" fmla="*/ 49417 w 550871"/>
              <a:gd name="connsiteY6" fmla="*/ 10436 h 256198"/>
              <a:gd name="connsiteX7" fmla="*/ 319291 w 550871"/>
              <a:gd name="connsiteY7" fmla="*/ 17580 h 256198"/>
              <a:gd name="connsiteX0" fmla="*/ 316158 w 547738"/>
              <a:gd name="connsiteY0" fmla="*/ 26487 h 265105"/>
              <a:gd name="connsiteX1" fmla="*/ 483640 w 547738"/>
              <a:gd name="connsiteY1" fmla="*/ 61412 h 265105"/>
              <a:gd name="connsiteX2" fmla="*/ 540789 w 547738"/>
              <a:gd name="connsiteY2" fmla="*/ 148724 h 265105"/>
              <a:gd name="connsiteX3" fmla="*/ 387596 w 547738"/>
              <a:gd name="connsiteY3" fmla="*/ 249530 h 265105"/>
              <a:gd name="connsiteX4" fmla="*/ 144708 w 547738"/>
              <a:gd name="connsiteY4" fmla="*/ 241593 h 265105"/>
              <a:gd name="connsiteX5" fmla="*/ 5008 w 547738"/>
              <a:gd name="connsiteY5" fmla="*/ 103481 h 265105"/>
              <a:gd name="connsiteX6" fmla="*/ 65334 w 547738"/>
              <a:gd name="connsiteY6" fmla="*/ 3468 h 265105"/>
              <a:gd name="connsiteX7" fmla="*/ 316158 w 547738"/>
              <a:gd name="connsiteY7" fmla="*/ 26487 h 265105"/>
              <a:gd name="connsiteX0" fmla="*/ 317973 w 549553"/>
              <a:gd name="connsiteY0" fmla="*/ 34906 h 273524"/>
              <a:gd name="connsiteX1" fmla="*/ 485455 w 549553"/>
              <a:gd name="connsiteY1" fmla="*/ 69831 h 273524"/>
              <a:gd name="connsiteX2" fmla="*/ 542604 w 549553"/>
              <a:gd name="connsiteY2" fmla="*/ 157143 h 273524"/>
              <a:gd name="connsiteX3" fmla="*/ 389411 w 549553"/>
              <a:gd name="connsiteY3" fmla="*/ 257949 h 273524"/>
              <a:gd name="connsiteX4" fmla="*/ 146523 w 549553"/>
              <a:gd name="connsiteY4" fmla="*/ 250012 h 273524"/>
              <a:gd name="connsiteX5" fmla="*/ 6823 w 549553"/>
              <a:gd name="connsiteY5" fmla="*/ 111900 h 273524"/>
              <a:gd name="connsiteX6" fmla="*/ 67149 w 549553"/>
              <a:gd name="connsiteY6" fmla="*/ 11887 h 273524"/>
              <a:gd name="connsiteX7" fmla="*/ 317973 w 549553"/>
              <a:gd name="connsiteY7" fmla="*/ 34906 h 273524"/>
              <a:gd name="connsiteX0" fmla="*/ 311150 w 542730"/>
              <a:gd name="connsiteY0" fmla="*/ 34906 h 273524"/>
              <a:gd name="connsiteX1" fmla="*/ 478632 w 542730"/>
              <a:gd name="connsiteY1" fmla="*/ 69831 h 273524"/>
              <a:gd name="connsiteX2" fmla="*/ 535781 w 542730"/>
              <a:gd name="connsiteY2" fmla="*/ 157143 h 273524"/>
              <a:gd name="connsiteX3" fmla="*/ 382588 w 542730"/>
              <a:gd name="connsiteY3" fmla="*/ 257949 h 273524"/>
              <a:gd name="connsiteX4" fmla="*/ 139700 w 542730"/>
              <a:gd name="connsiteY4" fmla="*/ 250012 h 273524"/>
              <a:gd name="connsiteX5" fmla="*/ 0 w 542730"/>
              <a:gd name="connsiteY5" fmla="*/ 111900 h 273524"/>
              <a:gd name="connsiteX6" fmla="*/ 60326 w 542730"/>
              <a:gd name="connsiteY6" fmla="*/ 11887 h 273524"/>
              <a:gd name="connsiteX7" fmla="*/ 311150 w 542730"/>
              <a:gd name="connsiteY7" fmla="*/ 34906 h 273524"/>
              <a:gd name="connsiteX0" fmla="*/ 311150 w 542730"/>
              <a:gd name="connsiteY0" fmla="*/ 34906 h 273524"/>
              <a:gd name="connsiteX1" fmla="*/ 478632 w 542730"/>
              <a:gd name="connsiteY1" fmla="*/ 69831 h 273524"/>
              <a:gd name="connsiteX2" fmla="*/ 535781 w 542730"/>
              <a:gd name="connsiteY2" fmla="*/ 157143 h 273524"/>
              <a:gd name="connsiteX3" fmla="*/ 382588 w 542730"/>
              <a:gd name="connsiteY3" fmla="*/ 257949 h 273524"/>
              <a:gd name="connsiteX4" fmla="*/ 139700 w 542730"/>
              <a:gd name="connsiteY4" fmla="*/ 250012 h 273524"/>
              <a:gd name="connsiteX5" fmla="*/ 0 w 542730"/>
              <a:gd name="connsiteY5" fmla="*/ 111900 h 273524"/>
              <a:gd name="connsiteX6" fmla="*/ 60326 w 542730"/>
              <a:gd name="connsiteY6" fmla="*/ 11887 h 273524"/>
              <a:gd name="connsiteX7" fmla="*/ 311150 w 542730"/>
              <a:gd name="connsiteY7" fmla="*/ 34906 h 273524"/>
              <a:gd name="connsiteX0" fmla="*/ 311150 w 542730"/>
              <a:gd name="connsiteY0" fmla="*/ 34906 h 273524"/>
              <a:gd name="connsiteX1" fmla="*/ 478632 w 542730"/>
              <a:gd name="connsiteY1" fmla="*/ 69831 h 273524"/>
              <a:gd name="connsiteX2" fmla="*/ 535781 w 542730"/>
              <a:gd name="connsiteY2" fmla="*/ 157143 h 273524"/>
              <a:gd name="connsiteX3" fmla="*/ 382588 w 542730"/>
              <a:gd name="connsiteY3" fmla="*/ 257949 h 273524"/>
              <a:gd name="connsiteX4" fmla="*/ 139700 w 542730"/>
              <a:gd name="connsiteY4" fmla="*/ 250012 h 273524"/>
              <a:gd name="connsiteX5" fmla="*/ 0 w 542730"/>
              <a:gd name="connsiteY5" fmla="*/ 111900 h 273524"/>
              <a:gd name="connsiteX6" fmla="*/ 60326 w 542730"/>
              <a:gd name="connsiteY6" fmla="*/ 11887 h 273524"/>
              <a:gd name="connsiteX7" fmla="*/ 311150 w 542730"/>
              <a:gd name="connsiteY7" fmla="*/ 34906 h 273524"/>
              <a:gd name="connsiteX0" fmla="*/ 311150 w 542730"/>
              <a:gd name="connsiteY0" fmla="*/ 43237 h 281855"/>
              <a:gd name="connsiteX1" fmla="*/ 478632 w 542730"/>
              <a:gd name="connsiteY1" fmla="*/ 78162 h 281855"/>
              <a:gd name="connsiteX2" fmla="*/ 535781 w 542730"/>
              <a:gd name="connsiteY2" fmla="*/ 165474 h 281855"/>
              <a:gd name="connsiteX3" fmla="*/ 382588 w 542730"/>
              <a:gd name="connsiteY3" fmla="*/ 266280 h 281855"/>
              <a:gd name="connsiteX4" fmla="*/ 139700 w 542730"/>
              <a:gd name="connsiteY4" fmla="*/ 258343 h 281855"/>
              <a:gd name="connsiteX5" fmla="*/ 0 w 542730"/>
              <a:gd name="connsiteY5" fmla="*/ 120231 h 281855"/>
              <a:gd name="connsiteX6" fmla="*/ 100014 w 542730"/>
              <a:gd name="connsiteY6" fmla="*/ 10693 h 281855"/>
              <a:gd name="connsiteX7" fmla="*/ 311150 w 542730"/>
              <a:gd name="connsiteY7" fmla="*/ 43237 h 281855"/>
              <a:gd name="connsiteX0" fmla="*/ 311150 w 542730"/>
              <a:gd name="connsiteY0" fmla="*/ 38221 h 276839"/>
              <a:gd name="connsiteX1" fmla="*/ 478632 w 542730"/>
              <a:gd name="connsiteY1" fmla="*/ 73146 h 276839"/>
              <a:gd name="connsiteX2" fmla="*/ 535781 w 542730"/>
              <a:gd name="connsiteY2" fmla="*/ 160458 h 276839"/>
              <a:gd name="connsiteX3" fmla="*/ 382588 w 542730"/>
              <a:gd name="connsiteY3" fmla="*/ 261264 h 276839"/>
              <a:gd name="connsiteX4" fmla="*/ 139700 w 542730"/>
              <a:gd name="connsiteY4" fmla="*/ 253327 h 276839"/>
              <a:gd name="connsiteX5" fmla="*/ 0 w 542730"/>
              <a:gd name="connsiteY5" fmla="*/ 115215 h 276839"/>
              <a:gd name="connsiteX6" fmla="*/ 100014 w 542730"/>
              <a:gd name="connsiteY6" fmla="*/ 5677 h 276839"/>
              <a:gd name="connsiteX7" fmla="*/ 311150 w 542730"/>
              <a:gd name="connsiteY7" fmla="*/ 38221 h 276839"/>
              <a:gd name="connsiteX0" fmla="*/ 311150 w 542730"/>
              <a:gd name="connsiteY0" fmla="*/ 40267 h 278885"/>
              <a:gd name="connsiteX1" fmla="*/ 478632 w 542730"/>
              <a:gd name="connsiteY1" fmla="*/ 75192 h 278885"/>
              <a:gd name="connsiteX2" fmla="*/ 535781 w 542730"/>
              <a:gd name="connsiteY2" fmla="*/ 162504 h 278885"/>
              <a:gd name="connsiteX3" fmla="*/ 382588 w 542730"/>
              <a:gd name="connsiteY3" fmla="*/ 263310 h 278885"/>
              <a:gd name="connsiteX4" fmla="*/ 139700 w 542730"/>
              <a:gd name="connsiteY4" fmla="*/ 255373 h 278885"/>
              <a:gd name="connsiteX5" fmla="*/ 0 w 542730"/>
              <a:gd name="connsiteY5" fmla="*/ 117261 h 278885"/>
              <a:gd name="connsiteX6" fmla="*/ 100014 w 542730"/>
              <a:gd name="connsiteY6" fmla="*/ 7723 h 278885"/>
              <a:gd name="connsiteX7" fmla="*/ 311150 w 542730"/>
              <a:gd name="connsiteY7" fmla="*/ 40267 h 278885"/>
              <a:gd name="connsiteX0" fmla="*/ 311150 w 542730"/>
              <a:gd name="connsiteY0" fmla="*/ 43684 h 282302"/>
              <a:gd name="connsiteX1" fmla="*/ 478632 w 542730"/>
              <a:gd name="connsiteY1" fmla="*/ 78609 h 282302"/>
              <a:gd name="connsiteX2" fmla="*/ 535781 w 542730"/>
              <a:gd name="connsiteY2" fmla="*/ 165921 h 282302"/>
              <a:gd name="connsiteX3" fmla="*/ 382588 w 542730"/>
              <a:gd name="connsiteY3" fmla="*/ 266727 h 282302"/>
              <a:gd name="connsiteX4" fmla="*/ 139700 w 542730"/>
              <a:gd name="connsiteY4" fmla="*/ 258790 h 282302"/>
              <a:gd name="connsiteX5" fmla="*/ 0 w 542730"/>
              <a:gd name="connsiteY5" fmla="*/ 120678 h 282302"/>
              <a:gd name="connsiteX6" fmla="*/ 100014 w 542730"/>
              <a:gd name="connsiteY6" fmla="*/ 11140 h 282302"/>
              <a:gd name="connsiteX7" fmla="*/ 311150 w 542730"/>
              <a:gd name="connsiteY7" fmla="*/ 43684 h 282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730" h="282302">
                <a:moveTo>
                  <a:pt x="311150" y="43684"/>
                </a:moveTo>
                <a:cubicBezTo>
                  <a:pt x="377428" y="72392"/>
                  <a:pt x="414206" y="58236"/>
                  <a:pt x="478632" y="78609"/>
                </a:cubicBezTo>
                <a:cubicBezTo>
                  <a:pt x="543058" y="98982"/>
                  <a:pt x="551788" y="134568"/>
                  <a:pt x="535781" y="165921"/>
                </a:cubicBezTo>
                <a:cubicBezTo>
                  <a:pt x="519774" y="197274"/>
                  <a:pt x="448601" y="251249"/>
                  <a:pt x="382588" y="266727"/>
                </a:cubicBezTo>
                <a:cubicBezTo>
                  <a:pt x="316575" y="282205"/>
                  <a:pt x="188648" y="295303"/>
                  <a:pt x="139700" y="258790"/>
                </a:cubicBezTo>
                <a:cubicBezTo>
                  <a:pt x="103452" y="225453"/>
                  <a:pt x="52917" y="141845"/>
                  <a:pt x="0" y="120678"/>
                </a:cubicBezTo>
                <a:cubicBezTo>
                  <a:pt x="15346" y="53474"/>
                  <a:pt x="24344" y="39847"/>
                  <a:pt x="100014" y="11140"/>
                </a:cubicBezTo>
                <a:cubicBezTo>
                  <a:pt x="175684" y="-17567"/>
                  <a:pt x="244872" y="14976"/>
                  <a:pt x="311150" y="43684"/>
                </a:cubicBezTo>
                <a:close/>
              </a:path>
            </a:pathLst>
          </a:custGeom>
          <a:gradFill>
            <a:gsLst>
              <a:gs pos="0">
                <a:srgbClr val="C68599"/>
              </a:gs>
              <a:gs pos="82000">
                <a:srgbClr val="9F3D63"/>
              </a:gs>
            </a:gsLst>
            <a:path path="circle">
              <a:fillToRect l="50000" t="50000" r="50000" b="50000"/>
            </a:path>
          </a:gradFill>
          <a:ln w="63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CA9798-2C96-6A47-BFC9-FB91B1581DCD}"/>
              </a:ext>
            </a:extLst>
          </p:cNvPr>
          <p:cNvSpPr txBox="1"/>
          <p:nvPr/>
        </p:nvSpPr>
        <p:spPr>
          <a:xfrm>
            <a:off x="3911922" y="2573436"/>
            <a:ext cx="4892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Lungs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C20900-BCEF-9C4F-98F5-9B62FD3F7B2E}"/>
              </a:ext>
            </a:extLst>
          </p:cNvPr>
          <p:cNvSpPr txBox="1"/>
          <p:nvPr/>
        </p:nvSpPr>
        <p:spPr>
          <a:xfrm>
            <a:off x="3575250" y="3075967"/>
            <a:ext cx="48122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Heart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5FD847-EFB1-C846-A4A9-54860DFD19FE}"/>
              </a:ext>
            </a:extLst>
          </p:cNvPr>
          <p:cNvSpPr txBox="1"/>
          <p:nvPr/>
        </p:nvSpPr>
        <p:spPr>
          <a:xfrm>
            <a:off x="4454092" y="2983224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Liver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974AB6A-5AF8-D14D-8447-130F13537A97}"/>
              </a:ext>
            </a:extLst>
          </p:cNvPr>
          <p:cNvSpPr txBox="1"/>
          <p:nvPr/>
        </p:nvSpPr>
        <p:spPr>
          <a:xfrm>
            <a:off x="4817134" y="2401665"/>
            <a:ext cx="64793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Stomach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753795-271D-7745-A918-BDECF43843AE}"/>
              </a:ext>
            </a:extLst>
          </p:cNvPr>
          <p:cNvSpPr txBox="1"/>
          <p:nvPr/>
        </p:nvSpPr>
        <p:spPr>
          <a:xfrm>
            <a:off x="5207700" y="1868492"/>
            <a:ext cx="550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Kidney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35B0CE0-4303-CC49-9BA4-97E7A37C83DA}"/>
              </a:ext>
            </a:extLst>
          </p:cNvPr>
          <p:cNvSpPr txBox="1"/>
          <p:nvPr/>
        </p:nvSpPr>
        <p:spPr>
          <a:xfrm>
            <a:off x="5974679" y="2941640"/>
            <a:ext cx="4908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Colon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7163B3B-A146-F54F-A726-BA2246C07240}"/>
              </a:ext>
            </a:extLst>
          </p:cNvPr>
          <p:cNvSpPr txBox="1"/>
          <p:nvPr/>
        </p:nvSpPr>
        <p:spPr>
          <a:xfrm>
            <a:off x="4957703" y="1999894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1000" b="1" dirty="0"/>
              <a:t>Spleen</a:t>
            </a:r>
          </a:p>
        </p:txBody>
      </p:sp>
    </p:spTree>
    <p:extLst>
      <p:ext uri="{BB962C8B-B14F-4D97-AF65-F5344CB8AC3E}">
        <p14:creationId xmlns:p14="http://schemas.microsoft.com/office/powerpoint/2010/main" val="2403803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14304</TotalTime>
  <Words>42</Words>
  <Application>Microsoft Macintosh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Hunter</dc:creator>
  <cp:lastModifiedBy>David Brooks</cp:lastModifiedBy>
  <cp:revision>92</cp:revision>
  <dcterms:created xsi:type="dcterms:W3CDTF">2019-02-02T08:27:15Z</dcterms:created>
  <dcterms:modified xsi:type="dcterms:W3CDTF">2019-07-24T01:25:40Z</dcterms:modified>
</cp:coreProperties>
</file>