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9" r:id="rId3"/>
  </p:sldIdLst>
  <p:sldSz cx="5400675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" userDrawn="1">
          <p15:clr>
            <a:srgbClr val="A4A3A4"/>
          </p15:clr>
        </p15:guide>
        <p15:guide id="2" pos="17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 showGuides="1">
      <p:cViewPr varScale="1">
        <p:scale>
          <a:sx n="230" d="100"/>
          <a:sy n="230" d="100"/>
        </p:scale>
        <p:origin x="184" y="240"/>
      </p:cViewPr>
      <p:guideLst>
        <p:guide orient="horz" pos="1134"/>
        <p:guide pos="17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589241"/>
            <a:ext cx="4590574" cy="1253490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1891070"/>
            <a:ext cx="4050506" cy="869275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085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746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191691"/>
            <a:ext cx="1164521" cy="30512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191691"/>
            <a:ext cx="3426053" cy="305121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7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2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897613"/>
            <a:ext cx="4658082" cy="1497687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2409469"/>
            <a:ext cx="4658082" cy="787598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/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49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958453"/>
            <a:ext cx="2295287" cy="2284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958453"/>
            <a:ext cx="2295287" cy="2284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079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191691"/>
            <a:ext cx="4658082" cy="69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1" y="882610"/>
            <a:ext cx="2284738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1" y="1315164"/>
            <a:ext cx="2284738" cy="1934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882610"/>
            <a:ext cx="2295990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1315164"/>
            <a:ext cx="2295990" cy="1934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6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946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27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40030"/>
            <a:ext cx="1741858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518399"/>
            <a:ext cx="2734092" cy="2558653"/>
          </a:xfrm>
        </p:spPr>
        <p:txBody>
          <a:bodyPr/>
          <a:lstStyle>
            <a:lvl1pPr>
              <a:defRPr sz="1680"/>
            </a:lvl1pPr>
            <a:lvl2pPr>
              <a:defRPr sz="1470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080135"/>
            <a:ext cx="1741858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5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40030"/>
            <a:ext cx="1741858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518399"/>
            <a:ext cx="2734092" cy="2558653"/>
          </a:xfrm>
        </p:spPr>
        <p:txBody>
          <a:bodyPr anchor="t"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080135"/>
            <a:ext cx="1741858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191691"/>
            <a:ext cx="4658082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958453"/>
            <a:ext cx="4658082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3337084"/>
            <a:ext cx="1215152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CB31F-A8BB-FB47-8F45-F90E7AA209A7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3337084"/>
            <a:ext cx="1822728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3337084"/>
            <a:ext cx="1215152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936-EF4D-5440-9001-88E8334B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5771019-273C-5D44-B5BB-E71318029784}"/>
              </a:ext>
            </a:extLst>
          </p:cNvPr>
          <p:cNvSpPr/>
          <p:nvPr/>
        </p:nvSpPr>
        <p:spPr>
          <a:xfrm>
            <a:off x="368704" y="329533"/>
            <a:ext cx="4788131" cy="3213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#oval models(UBERON:2)">
            <a:extLst>
              <a:ext uri="{FF2B5EF4-FFF2-40B4-BE49-F238E27FC236}">
                <a16:creationId xmlns:a16="http://schemas.microsoft.com/office/drawing/2014/main" id="{B0A83A5B-33DE-5847-A607-830E96E39ED0}"/>
              </a:ext>
            </a:extLst>
          </p:cNvPr>
          <p:cNvSpPr/>
          <p:nvPr/>
        </p:nvSpPr>
        <p:spPr>
          <a:xfrm>
            <a:off x="1267822" y="2332239"/>
            <a:ext cx="2167003" cy="101460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#rect  models(UBERON:1)">
            <a:extLst>
              <a:ext uri="{FF2B5EF4-FFF2-40B4-BE49-F238E27FC236}">
                <a16:creationId xmlns:a16="http://schemas.microsoft.com/office/drawing/2014/main" id="{D8703377-083E-8E4C-B0A9-47BBFE193EE5}"/>
              </a:ext>
            </a:extLst>
          </p:cNvPr>
          <p:cNvSpPr/>
          <p:nvPr/>
        </p:nvSpPr>
        <p:spPr>
          <a:xfrm>
            <a:off x="2240943" y="592881"/>
            <a:ext cx="1715784" cy="1343346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6" name="#line models(FMA:1) edge(#oval, #rect)">
            <a:extLst>
              <a:ext uri="{FF2B5EF4-FFF2-40B4-BE49-F238E27FC236}">
                <a16:creationId xmlns:a16="http://schemas.microsoft.com/office/drawing/2014/main" id="{BF3FC131-A1B9-334F-9DA7-033F205F2FE1}"/>
              </a:ext>
            </a:extLst>
          </p:cNvPr>
          <p:cNvCxnSpPr>
            <a:stCxn id="14" idx="0"/>
            <a:endCxn id="15" idx="1"/>
          </p:cNvCxnSpPr>
          <p:nvPr/>
        </p:nvCxnSpPr>
        <p:spPr>
          <a:xfrm rot="16200000" flipV="1">
            <a:off x="1762292" y="1743206"/>
            <a:ext cx="1067685" cy="110381"/>
          </a:xfrm>
          <a:prstGeom prst="curvedConnector4">
            <a:avLst>
              <a:gd name="adj1" fmla="val 18545"/>
              <a:gd name="adj2" fmla="val 1188703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509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#oval models(UBERON:2)">
            <a:extLst>
              <a:ext uri="{FF2B5EF4-FFF2-40B4-BE49-F238E27FC236}">
                <a16:creationId xmlns:a16="http://schemas.microsoft.com/office/drawing/2014/main" id="{C0AA4BD8-B00C-1C4B-BF87-1B852FE1F151}"/>
              </a:ext>
            </a:extLst>
          </p:cNvPr>
          <p:cNvSpPr/>
          <p:nvPr/>
        </p:nvSpPr>
        <p:spPr>
          <a:xfrm>
            <a:off x="1267822" y="2332239"/>
            <a:ext cx="2167003" cy="101460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#rect  models(UBERON:1)">
            <a:extLst>
              <a:ext uri="{FF2B5EF4-FFF2-40B4-BE49-F238E27FC236}">
                <a16:creationId xmlns:a16="http://schemas.microsoft.com/office/drawing/2014/main" id="{2B8454E8-58D5-3348-9F84-132511CFA366}"/>
              </a:ext>
            </a:extLst>
          </p:cNvPr>
          <p:cNvSpPr/>
          <p:nvPr/>
        </p:nvSpPr>
        <p:spPr>
          <a:xfrm>
            <a:off x="2240943" y="592881"/>
            <a:ext cx="1715784" cy="1343346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0" name="#line models(FMA:1) edge(#oval, #rect)">
            <a:extLst>
              <a:ext uri="{FF2B5EF4-FFF2-40B4-BE49-F238E27FC236}">
                <a16:creationId xmlns:a16="http://schemas.microsoft.com/office/drawing/2014/main" id="{A32E95B6-DAE2-B24B-AD4A-E2A231E05AEB}"/>
              </a:ext>
            </a:extLst>
          </p:cNvPr>
          <p:cNvCxnSpPr>
            <a:stCxn id="2" idx="0"/>
            <a:endCxn id="3" idx="1"/>
          </p:cNvCxnSpPr>
          <p:nvPr/>
        </p:nvCxnSpPr>
        <p:spPr>
          <a:xfrm rot="16200000" flipV="1">
            <a:off x="1762292" y="1743206"/>
            <a:ext cx="1067685" cy="110381"/>
          </a:xfrm>
          <a:prstGeom prst="curvedConnector4">
            <a:avLst>
              <a:gd name="adj1" fmla="val 18545"/>
              <a:gd name="adj2" fmla="val 1188703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.layer-id(layer1)">
            <a:extLst>
              <a:ext uri="{FF2B5EF4-FFF2-40B4-BE49-F238E27FC236}">
                <a16:creationId xmlns:a16="http://schemas.microsoft.com/office/drawing/2014/main" id="{BBDD607B-031E-D04C-86D2-188B3F0B6D14}"/>
              </a:ext>
            </a:extLst>
          </p:cNvPr>
          <p:cNvSpPr txBox="1"/>
          <p:nvPr/>
        </p:nvSpPr>
        <p:spPr>
          <a:xfrm>
            <a:off x="282632" y="223549"/>
            <a:ext cx="886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Layer 1</a:t>
            </a:r>
          </a:p>
        </p:txBody>
      </p:sp>
    </p:spTree>
    <p:extLst>
      <p:ext uri="{BB962C8B-B14F-4D97-AF65-F5344CB8AC3E}">
        <p14:creationId xmlns:p14="http://schemas.microsoft.com/office/powerpoint/2010/main" val="2367266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2</Words>
  <Application>Microsoft Macintosh PowerPoint</Application>
  <PresentationFormat>Custom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Brooks</dc:creator>
  <cp:lastModifiedBy>David Brooks</cp:lastModifiedBy>
  <cp:revision>5</cp:revision>
  <dcterms:created xsi:type="dcterms:W3CDTF">2019-07-04T00:39:09Z</dcterms:created>
  <dcterms:modified xsi:type="dcterms:W3CDTF">2019-07-04T01:05:28Z</dcterms:modified>
</cp:coreProperties>
</file>